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9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5.png" ContentType="image/png"/>
  <Override PartName="/ppt/media/image14.png" ContentType="image/png"/>
  <Override PartName="/ppt/media/image6.png" ContentType="image/png"/>
  <Override PartName="/ppt/media/image15.png" ContentType="image/png"/>
  <Override PartName="/ppt/media/image10.png" ContentType="image/png"/>
  <Override PartName="/ppt/media/image1.png" ContentType="image/png"/>
  <Override PartName="/ppt/media/image7.png" ContentType="image/png"/>
  <Override PartName="/ppt/media/image16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7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8288000" cy="10287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9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002600" y="4737600"/>
            <a:ext cx="16870680" cy="56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1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125720" y="5629320"/>
            <a:ext cx="4244040" cy="318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159600" y="6081840"/>
            <a:ext cx="5485320" cy="80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Google Shape;385;p10"/>
          <p:cNvSpPr/>
          <p:nvPr/>
        </p:nvSpPr>
        <p:spPr>
          <a:xfrm>
            <a:off x="14398920" y="5079240"/>
            <a:ext cx="835200" cy="1332360"/>
          </a:xfrm>
          <a:custGeom>
            <a:avLst/>
            <a:gdLst>
              <a:gd name="textAreaLeft" fmla="*/ 0 w 835200"/>
              <a:gd name="textAreaRight" fmla="*/ 836280 w 835200"/>
              <a:gd name="textAreaTop" fmla="*/ 0 h 1332360"/>
              <a:gd name="textAreaBottom" fmla="*/ 1333440 h 1332360"/>
            </a:gdLst>
            <a:ahLst/>
            <a:cxnLst/>
            <a:rect l="textAreaLeft" t="textAreaTop" r="textAreaRight" b="textAreaBottom"/>
            <a:pathLst>
              <a:path w="836443" h="133346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" name="Google Shape;386;p10"/>
          <p:cNvGrpSpPr/>
          <p:nvPr/>
        </p:nvGrpSpPr>
        <p:grpSpPr>
          <a:xfrm>
            <a:off x="17080560" y="325080"/>
            <a:ext cx="815040" cy="875160"/>
            <a:chOff x="17080560" y="325080"/>
            <a:chExt cx="815040" cy="875160"/>
          </a:xfrm>
        </p:grpSpPr>
        <p:grpSp>
          <p:nvGrpSpPr>
            <p:cNvPr id="5" name="Google Shape;387;p10"/>
            <p:cNvGrpSpPr/>
            <p:nvPr/>
          </p:nvGrpSpPr>
          <p:grpSpPr>
            <a:xfrm>
              <a:off x="17080560" y="420480"/>
              <a:ext cx="706680" cy="779760"/>
              <a:chOff x="17080560" y="420480"/>
              <a:chExt cx="706680" cy="779760"/>
            </a:xfrm>
          </p:grpSpPr>
          <p:sp>
            <p:nvSpPr>
              <p:cNvPr id="6" name="Google Shape;388;p10"/>
              <p:cNvSpPr/>
              <p:nvPr/>
            </p:nvSpPr>
            <p:spPr>
              <a:xfrm>
                <a:off x="17080560" y="51876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" name="Google Shape;389;p10"/>
              <p:cNvSpPr/>
              <p:nvPr/>
            </p:nvSpPr>
            <p:spPr>
              <a:xfrm>
                <a:off x="17080560" y="420480"/>
                <a:ext cx="706680" cy="779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" name="Google Shape;390;p10"/>
            <p:cNvGrpSpPr/>
            <p:nvPr/>
          </p:nvGrpSpPr>
          <p:grpSpPr>
            <a:xfrm>
              <a:off x="17188920" y="325080"/>
              <a:ext cx="706680" cy="779760"/>
              <a:chOff x="17188920" y="325080"/>
              <a:chExt cx="706680" cy="779760"/>
            </a:xfrm>
          </p:grpSpPr>
          <p:sp>
            <p:nvSpPr>
              <p:cNvPr id="9" name="Google Shape;391;p10"/>
              <p:cNvSpPr/>
              <p:nvPr/>
            </p:nvSpPr>
            <p:spPr>
              <a:xfrm>
                <a:off x="17188920" y="42300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" name="Google Shape;392;p10"/>
              <p:cNvSpPr/>
              <p:nvPr/>
            </p:nvSpPr>
            <p:spPr>
              <a:xfrm>
                <a:off x="17188920" y="325080"/>
                <a:ext cx="706680" cy="779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1" name="Google Shape;393;p10"/>
            <p:cNvGrpSpPr/>
            <p:nvPr/>
          </p:nvGrpSpPr>
          <p:grpSpPr>
            <a:xfrm>
              <a:off x="17362440" y="539280"/>
              <a:ext cx="417960" cy="394560"/>
              <a:chOff x="17362440" y="539280"/>
              <a:chExt cx="417960" cy="394560"/>
            </a:xfrm>
          </p:grpSpPr>
          <p:sp>
            <p:nvSpPr>
              <p:cNvPr id="12" name="Google Shape;394;p10"/>
              <p:cNvSpPr/>
              <p:nvPr/>
            </p:nvSpPr>
            <p:spPr>
              <a:xfrm rot="2821200">
                <a:off x="17516880" y="540720"/>
                <a:ext cx="51480" cy="444960"/>
              </a:xfrm>
              <a:custGeom>
                <a:avLst/>
                <a:gdLst>
                  <a:gd name="textAreaLeft" fmla="*/ 0 w 51480"/>
                  <a:gd name="textAreaRight" fmla="*/ 52560 w 514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1856" h="270933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" name="Google Shape;395;p10"/>
              <p:cNvSpPr/>
              <p:nvPr/>
            </p:nvSpPr>
            <p:spPr>
              <a:xfrm rot="2821200">
                <a:off x="17545680" y="474480"/>
                <a:ext cx="5112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4" name="Google Shape;396;p10"/>
            <p:cNvGrpSpPr/>
            <p:nvPr/>
          </p:nvGrpSpPr>
          <p:grpSpPr>
            <a:xfrm>
              <a:off x="17371800" y="583200"/>
              <a:ext cx="396000" cy="419400"/>
              <a:chOff x="17371800" y="583200"/>
              <a:chExt cx="396000" cy="419400"/>
            </a:xfrm>
          </p:grpSpPr>
          <p:sp>
            <p:nvSpPr>
              <p:cNvPr id="15" name="Google Shape;397;p10"/>
              <p:cNvSpPr/>
              <p:nvPr/>
            </p:nvSpPr>
            <p:spPr>
              <a:xfrm rot="8221200">
                <a:off x="17516880" y="541800"/>
                <a:ext cx="53280" cy="444960"/>
              </a:xfrm>
              <a:custGeom>
                <a:avLst/>
                <a:gdLst>
                  <a:gd name="textAreaLeft" fmla="*/ 0 w 53280"/>
                  <a:gd name="textAreaRight" fmla="*/ 54360 w 532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3028" h="270933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6" name="Google Shape;398;p10"/>
              <p:cNvSpPr/>
              <p:nvPr/>
            </p:nvSpPr>
            <p:spPr>
              <a:xfrm rot="8221200">
                <a:off x="17543160" y="531000"/>
                <a:ext cx="5328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17" name="Google Shape;399;p10"/>
          <p:cNvGrpSpPr/>
          <p:nvPr/>
        </p:nvGrpSpPr>
        <p:grpSpPr>
          <a:xfrm>
            <a:off x="8547840" y="480960"/>
            <a:ext cx="5850000" cy="1308960"/>
            <a:chOff x="8547840" y="480960"/>
            <a:chExt cx="5850000" cy="1308960"/>
          </a:xfrm>
        </p:grpSpPr>
        <p:grpSp>
          <p:nvGrpSpPr>
            <p:cNvPr id="18" name="Google Shape;400;p10"/>
            <p:cNvGrpSpPr/>
            <p:nvPr/>
          </p:nvGrpSpPr>
          <p:grpSpPr>
            <a:xfrm>
              <a:off x="8547840" y="480960"/>
              <a:ext cx="1629000" cy="389520"/>
              <a:chOff x="8547840" y="480960"/>
              <a:chExt cx="1629000" cy="389520"/>
            </a:xfrm>
          </p:grpSpPr>
          <p:sp>
            <p:nvSpPr>
              <p:cNvPr id="19" name="Google Shape;401;p10"/>
              <p:cNvSpPr/>
              <p:nvPr/>
            </p:nvSpPr>
            <p:spPr>
              <a:xfrm>
                <a:off x="8547840" y="66168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0" name="Google Shape;402;p10"/>
              <p:cNvSpPr/>
              <p:nvPr/>
            </p:nvSpPr>
            <p:spPr>
              <a:xfrm>
                <a:off x="8547840" y="48096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1" name="Google Shape;403;p10"/>
            <p:cNvGrpSpPr/>
            <p:nvPr/>
          </p:nvGrpSpPr>
          <p:grpSpPr>
            <a:xfrm>
              <a:off x="10476720" y="480960"/>
              <a:ext cx="1629000" cy="389520"/>
              <a:chOff x="10476720" y="480960"/>
              <a:chExt cx="1629000" cy="389520"/>
            </a:xfrm>
          </p:grpSpPr>
          <p:sp>
            <p:nvSpPr>
              <p:cNvPr id="22" name="Google Shape;404;p10"/>
              <p:cNvSpPr/>
              <p:nvPr/>
            </p:nvSpPr>
            <p:spPr>
              <a:xfrm>
                <a:off x="10476720" y="66168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3" name="Google Shape;405;p10"/>
              <p:cNvSpPr/>
              <p:nvPr/>
            </p:nvSpPr>
            <p:spPr>
              <a:xfrm>
                <a:off x="10476720" y="48096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4" name="Google Shape;406;p10"/>
            <p:cNvGrpSpPr/>
            <p:nvPr/>
          </p:nvGrpSpPr>
          <p:grpSpPr>
            <a:xfrm>
              <a:off x="9556920" y="1092960"/>
              <a:ext cx="1629000" cy="389520"/>
              <a:chOff x="9556920" y="1092960"/>
              <a:chExt cx="1629000" cy="389520"/>
            </a:xfrm>
          </p:grpSpPr>
          <p:sp>
            <p:nvSpPr>
              <p:cNvPr id="25" name="Google Shape;407;p10"/>
              <p:cNvSpPr/>
              <p:nvPr/>
            </p:nvSpPr>
            <p:spPr>
              <a:xfrm>
                <a:off x="9556920" y="127368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" name="Google Shape;408;p10"/>
              <p:cNvSpPr/>
              <p:nvPr/>
            </p:nvSpPr>
            <p:spPr>
              <a:xfrm>
                <a:off x="9556920" y="109296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7" name="Google Shape;409;p10"/>
            <p:cNvGrpSpPr/>
            <p:nvPr/>
          </p:nvGrpSpPr>
          <p:grpSpPr>
            <a:xfrm>
              <a:off x="11291760" y="1084320"/>
              <a:ext cx="1629000" cy="389520"/>
              <a:chOff x="11291760" y="1084320"/>
              <a:chExt cx="1629000" cy="389520"/>
            </a:xfrm>
          </p:grpSpPr>
          <p:sp>
            <p:nvSpPr>
              <p:cNvPr id="28" name="Google Shape;410;p10"/>
              <p:cNvSpPr/>
              <p:nvPr/>
            </p:nvSpPr>
            <p:spPr>
              <a:xfrm>
                <a:off x="11291760" y="126540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9" name="Google Shape;411;p10"/>
              <p:cNvSpPr/>
              <p:nvPr/>
            </p:nvSpPr>
            <p:spPr>
              <a:xfrm>
                <a:off x="11291760" y="108432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0" name="Google Shape;412;p10"/>
            <p:cNvGrpSpPr/>
            <p:nvPr/>
          </p:nvGrpSpPr>
          <p:grpSpPr>
            <a:xfrm>
              <a:off x="12533760" y="480960"/>
              <a:ext cx="892080" cy="389520"/>
              <a:chOff x="12533760" y="480960"/>
              <a:chExt cx="892080" cy="389520"/>
            </a:xfrm>
          </p:grpSpPr>
          <p:sp>
            <p:nvSpPr>
              <p:cNvPr id="31" name="Google Shape;413;p10"/>
              <p:cNvSpPr/>
              <p:nvPr/>
            </p:nvSpPr>
            <p:spPr>
              <a:xfrm>
                <a:off x="12533760" y="66168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2" name="Google Shape;414;p10"/>
              <p:cNvSpPr/>
              <p:nvPr/>
            </p:nvSpPr>
            <p:spPr>
              <a:xfrm>
                <a:off x="12533760" y="480960"/>
                <a:ext cx="89208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3" name="Google Shape;415;p10"/>
            <p:cNvGrpSpPr/>
            <p:nvPr/>
          </p:nvGrpSpPr>
          <p:grpSpPr>
            <a:xfrm>
              <a:off x="13505760" y="1084320"/>
              <a:ext cx="892080" cy="389520"/>
              <a:chOff x="13505760" y="1084320"/>
              <a:chExt cx="892080" cy="389520"/>
            </a:xfrm>
          </p:grpSpPr>
          <p:sp>
            <p:nvSpPr>
              <p:cNvPr id="34" name="Google Shape;416;p10"/>
              <p:cNvSpPr/>
              <p:nvPr/>
            </p:nvSpPr>
            <p:spPr>
              <a:xfrm>
                <a:off x="13505760" y="126540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5" name="Google Shape;417;p10"/>
              <p:cNvSpPr/>
              <p:nvPr/>
            </p:nvSpPr>
            <p:spPr>
              <a:xfrm>
                <a:off x="13505760" y="1084320"/>
                <a:ext cx="89208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6" name="Google Shape;418;p10"/>
            <p:cNvGrpSpPr/>
            <p:nvPr/>
          </p:nvGrpSpPr>
          <p:grpSpPr>
            <a:xfrm>
              <a:off x="8547840" y="1101600"/>
              <a:ext cx="901080" cy="372600"/>
              <a:chOff x="8547840" y="1101600"/>
              <a:chExt cx="901080" cy="372600"/>
            </a:xfrm>
          </p:grpSpPr>
          <p:sp>
            <p:nvSpPr>
              <p:cNvPr id="37" name="Google Shape;419;p10"/>
              <p:cNvSpPr/>
              <p:nvPr/>
            </p:nvSpPr>
            <p:spPr>
              <a:xfrm>
                <a:off x="8547840" y="1282320"/>
                <a:ext cx="900720" cy="191160"/>
              </a:xfrm>
              <a:custGeom>
                <a:avLst/>
                <a:gdLst>
                  <a:gd name="textAreaLeft" fmla="*/ 0 w 900720"/>
                  <a:gd name="textAreaRight" fmla="*/ 901800 w 900720"/>
                  <a:gd name="textAreaTop" fmla="*/ 0 h 191160"/>
                  <a:gd name="textAreaBottom" fmla="*/ 192240 h 191160"/>
                </a:gdLst>
                <a:ahLst/>
                <a:cxnLst/>
                <a:rect l="textAreaLeft" t="textAreaTop" r="textAreaRight" b="textAreaBottom"/>
                <a:pathLst>
                  <a:path w="237523" h="50651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" name="Google Shape;420;p10"/>
              <p:cNvSpPr/>
              <p:nvPr/>
            </p:nvSpPr>
            <p:spPr>
              <a:xfrm>
                <a:off x="8547840" y="1101600"/>
                <a:ext cx="901080" cy="372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9" name="Google Shape;421;p10"/>
            <p:cNvGrpSpPr/>
            <p:nvPr/>
          </p:nvGrpSpPr>
          <p:grpSpPr>
            <a:xfrm>
              <a:off x="8547840" y="785520"/>
              <a:ext cx="3282120" cy="389520"/>
              <a:chOff x="8547840" y="785520"/>
              <a:chExt cx="3282120" cy="389520"/>
            </a:xfrm>
          </p:grpSpPr>
          <p:sp>
            <p:nvSpPr>
              <p:cNvPr id="40" name="Google Shape;422;p10"/>
              <p:cNvSpPr/>
              <p:nvPr/>
            </p:nvSpPr>
            <p:spPr>
              <a:xfrm>
                <a:off x="8547840" y="96624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1" name="Google Shape;423;p10"/>
              <p:cNvSpPr/>
              <p:nvPr/>
            </p:nvSpPr>
            <p:spPr>
              <a:xfrm>
                <a:off x="8547840" y="785520"/>
                <a:ext cx="328176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2" name="Google Shape;424;p10"/>
            <p:cNvGrpSpPr/>
            <p:nvPr/>
          </p:nvGrpSpPr>
          <p:grpSpPr>
            <a:xfrm>
              <a:off x="8547840" y="1400400"/>
              <a:ext cx="3282120" cy="389520"/>
              <a:chOff x="8547840" y="1400400"/>
              <a:chExt cx="3282120" cy="389520"/>
            </a:xfrm>
          </p:grpSpPr>
          <p:sp>
            <p:nvSpPr>
              <p:cNvPr id="43" name="Google Shape;425;p10"/>
              <p:cNvSpPr/>
              <p:nvPr/>
            </p:nvSpPr>
            <p:spPr>
              <a:xfrm>
                <a:off x="8547840" y="158112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4" name="Google Shape;426;p10"/>
              <p:cNvSpPr/>
              <p:nvPr/>
            </p:nvSpPr>
            <p:spPr>
              <a:xfrm>
                <a:off x="8547840" y="1400400"/>
                <a:ext cx="328176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45" name="Google Shape;427;p10"/>
          <p:cNvGrpSpPr/>
          <p:nvPr/>
        </p:nvGrpSpPr>
        <p:grpSpPr>
          <a:xfrm>
            <a:off x="12023280" y="8251200"/>
            <a:ext cx="5849640" cy="1308960"/>
            <a:chOff x="12023280" y="8251200"/>
            <a:chExt cx="5849640" cy="1308960"/>
          </a:xfrm>
        </p:grpSpPr>
        <p:grpSp>
          <p:nvGrpSpPr>
            <p:cNvPr id="46" name="Google Shape;428;p10"/>
            <p:cNvGrpSpPr/>
            <p:nvPr/>
          </p:nvGrpSpPr>
          <p:grpSpPr>
            <a:xfrm>
              <a:off x="12023280" y="8251200"/>
              <a:ext cx="1629000" cy="389520"/>
              <a:chOff x="12023280" y="8251200"/>
              <a:chExt cx="1629000" cy="389520"/>
            </a:xfrm>
          </p:grpSpPr>
          <p:sp>
            <p:nvSpPr>
              <p:cNvPr id="47" name="Google Shape;429;p10"/>
              <p:cNvSpPr/>
              <p:nvPr/>
            </p:nvSpPr>
            <p:spPr>
              <a:xfrm>
                <a:off x="12023280" y="843192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8" name="Google Shape;430;p10"/>
              <p:cNvSpPr/>
              <p:nvPr/>
            </p:nvSpPr>
            <p:spPr>
              <a:xfrm>
                <a:off x="12023280" y="825120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9" name="Google Shape;431;p10"/>
            <p:cNvGrpSpPr/>
            <p:nvPr/>
          </p:nvGrpSpPr>
          <p:grpSpPr>
            <a:xfrm>
              <a:off x="13952160" y="8251200"/>
              <a:ext cx="1629000" cy="389520"/>
              <a:chOff x="13952160" y="8251200"/>
              <a:chExt cx="1629000" cy="389520"/>
            </a:xfrm>
          </p:grpSpPr>
          <p:sp>
            <p:nvSpPr>
              <p:cNvPr id="50" name="Google Shape;432;p10"/>
              <p:cNvSpPr/>
              <p:nvPr/>
            </p:nvSpPr>
            <p:spPr>
              <a:xfrm>
                <a:off x="13952160" y="843192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" name="Google Shape;433;p10"/>
              <p:cNvSpPr/>
              <p:nvPr/>
            </p:nvSpPr>
            <p:spPr>
              <a:xfrm>
                <a:off x="13952160" y="825120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2" name="Google Shape;434;p10"/>
            <p:cNvGrpSpPr/>
            <p:nvPr/>
          </p:nvGrpSpPr>
          <p:grpSpPr>
            <a:xfrm>
              <a:off x="13032360" y="8863200"/>
              <a:ext cx="1629000" cy="389520"/>
              <a:chOff x="13032360" y="8863200"/>
              <a:chExt cx="1629000" cy="389520"/>
            </a:xfrm>
          </p:grpSpPr>
          <p:sp>
            <p:nvSpPr>
              <p:cNvPr id="53" name="Google Shape;435;p10"/>
              <p:cNvSpPr/>
              <p:nvPr/>
            </p:nvSpPr>
            <p:spPr>
              <a:xfrm>
                <a:off x="13032360" y="904392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4" name="Google Shape;436;p10"/>
              <p:cNvSpPr/>
              <p:nvPr/>
            </p:nvSpPr>
            <p:spPr>
              <a:xfrm>
                <a:off x="13032360" y="886320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5" name="Google Shape;437;p10"/>
            <p:cNvGrpSpPr/>
            <p:nvPr/>
          </p:nvGrpSpPr>
          <p:grpSpPr>
            <a:xfrm>
              <a:off x="14766840" y="8854560"/>
              <a:ext cx="1629000" cy="389520"/>
              <a:chOff x="14766840" y="8854560"/>
              <a:chExt cx="1629000" cy="389520"/>
            </a:xfrm>
          </p:grpSpPr>
          <p:sp>
            <p:nvSpPr>
              <p:cNvPr id="56" name="Google Shape;438;p10"/>
              <p:cNvSpPr/>
              <p:nvPr/>
            </p:nvSpPr>
            <p:spPr>
              <a:xfrm>
                <a:off x="14766840" y="903528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7" name="Google Shape;439;p10"/>
              <p:cNvSpPr/>
              <p:nvPr/>
            </p:nvSpPr>
            <p:spPr>
              <a:xfrm>
                <a:off x="14766840" y="885456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8" name="Google Shape;440;p10"/>
            <p:cNvGrpSpPr/>
            <p:nvPr/>
          </p:nvGrpSpPr>
          <p:grpSpPr>
            <a:xfrm>
              <a:off x="16009200" y="8251200"/>
              <a:ext cx="892080" cy="389520"/>
              <a:chOff x="16009200" y="8251200"/>
              <a:chExt cx="892080" cy="389520"/>
            </a:xfrm>
          </p:grpSpPr>
          <p:sp>
            <p:nvSpPr>
              <p:cNvPr id="59" name="Google Shape;441;p10"/>
              <p:cNvSpPr/>
              <p:nvPr/>
            </p:nvSpPr>
            <p:spPr>
              <a:xfrm>
                <a:off x="16009200" y="843192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0" name="Google Shape;442;p10"/>
              <p:cNvSpPr/>
              <p:nvPr/>
            </p:nvSpPr>
            <p:spPr>
              <a:xfrm>
                <a:off x="16009200" y="8251200"/>
                <a:ext cx="89208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1" name="Google Shape;443;p10"/>
            <p:cNvGrpSpPr/>
            <p:nvPr/>
          </p:nvGrpSpPr>
          <p:grpSpPr>
            <a:xfrm>
              <a:off x="16980840" y="8854560"/>
              <a:ext cx="892080" cy="389520"/>
              <a:chOff x="16980840" y="8854560"/>
              <a:chExt cx="892080" cy="389520"/>
            </a:xfrm>
          </p:grpSpPr>
          <p:sp>
            <p:nvSpPr>
              <p:cNvPr id="62" name="Google Shape;444;p10"/>
              <p:cNvSpPr/>
              <p:nvPr/>
            </p:nvSpPr>
            <p:spPr>
              <a:xfrm>
                <a:off x="16980840" y="903528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3" name="Google Shape;445;p10"/>
              <p:cNvSpPr/>
              <p:nvPr/>
            </p:nvSpPr>
            <p:spPr>
              <a:xfrm>
                <a:off x="16980840" y="8854560"/>
                <a:ext cx="89208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4" name="Google Shape;446;p10"/>
            <p:cNvGrpSpPr/>
            <p:nvPr/>
          </p:nvGrpSpPr>
          <p:grpSpPr>
            <a:xfrm>
              <a:off x="12023280" y="8871840"/>
              <a:ext cx="901080" cy="372600"/>
              <a:chOff x="12023280" y="8871840"/>
              <a:chExt cx="901080" cy="372600"/>
            </a:xfrm>
          </p:grpSpPr>
          <p:sp>
            <p:nvSpPr>
              <p:cNvPr id="65" name="Google Shape;447;p10"/>
              <p:cNvSpPr/>
              <p:nvPr/>
            </p:nvSpPr>
            <p:spPr>
              <a:xfrm>
                <a:off x="12023280" y="9052560"/>
                <a:ext cx="900720" cy="191160"/>
              </a:xfrm>
              <a:custGeom>
                <a:avLst/>
                <a:gdLst>
                  <a:gd name="textAreaLeft" fmla="*/ 0 w 900720"/>
                  <a:gd name="textAreaRight" fmla="*/ 901800 w 900720"/>
                  <a:gd name="textAreaTop" fmla="*/ 0 h 191160"/>
                  <a:gd name="textAreaBottom" fmla="*/ 192240 h 191160"/>
                </a:gdLst>
                <a:ahLst/>
                <a:cxnLst/>
                <a:rect l="textAreaLeft" t="textAreaTop" r="textAreaRight" b="textAreaBottom"/>
                <a:pathLst>
                  <a:path w="237523" h="50651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" name="Google Shape;448;p10"/>
              <p:cNvSpPr/>
              <p:nvPr/>
            </p:nvSpPr>
            <p:spPr>
              <a:xfrm>
                <a:off x="12023280" y="8871840"/>
                <a:ext cx="901080" cy="372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7" name="Google Shape;449;p10"/>
            <p:cNvGrpSpPr/>
            <p:nvPr/>
          </p:nvGrpSpPr>
          <p:grpSpPr>
            <a:xfrm>
              <a:off x="12023280" y="8555760"/>
              <a:ext cx="3282120" cy="389520"/>
              <a:chOff x="12023280" y="8555760"/>
              <a:chExt cx="3282120" cy="389520"/>
            </a:xfrm>
          </p:grpSpPr>
          <p:sp>
            <p:nvSpPr>
              <p:cNvPr id="68" name="Google Shape;450;p10"/>
              <p:cNvSpPr/>
              <p:nvPr/>
            </p:nvSpPr>
            <p:spPr>
              <a:xfrm>
                <a:off x="12023280" y="873648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9" name="Google Shape;451;p10"/>
              <p:cNvSpPr/>
              <p:nvPr/>
            </p:nvSpPr>
            <p:spPr>
              <a:xfrm>
                <a:off x="12023280" y="8555760"/>
                <a:ext cx="328176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0" name="Google Shape;452;p10"/>
            <p:cNvGrpSpPr/>
            <p:nvPr/>
          </p:nvGrpSpPr>
          <p:grpSpPr>
            <a:xfrm>
              <a:off x="12023280" y="9170640"/>
              <a:ext cx="3282120" cy="389520"/>
              <a:chOff x="12023280" y="9170640"/>
              <a:chExt cx="3282120" cy="389520"/>
            </a:xfrm>
          </p:grpSpPr>
          <p:sp>
            <p:nvSpPr>
              <p:cNvPr id="71" name="Google Shape;453;p10"/>
              <p:cNvSpPr/>
              <p:nvPr/>
            </p:nvSpPr>
            <p:spPr>
              <a:xfrm>
                <a:off x="12023280" y="935136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2" name="Google Shape;454;p10"/>
              <p:cNvSpPr/>
              <p:nvPr/>
            </p:nvSpPr>
            <p:spPr>
              <a:xfrm>
                <a:off x="12023280" y="9170640"/>
                <a:ext cx="328176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14520" y="2454120"/>
            <a:ext cx="16556040" cy="146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7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1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4" name="Google Shape;12;p3"/>
          <p:cNvGrpSpPr/>
          <p:nvPr/>
        </p:nvGrpSpPr>
        <p:grpSpPr>
          <a:xfrm>
            <a:off x="12000960" y="8705880"/>
            <a:ext cx="5850000" cy="1308960"/>
            <a:chOff x="12000960" y="8705880"/>
            <a:chExt cx="5850000" cy="1308960"/>
          </a:xfrm>
        </p:grpSpPr>
        <p:grpSp>
          <p:nvGrpSpPr>
            <p:cNvPr id="75" name="Google Shape;13;p3"/>
            <p:cNvGrpSpPr/>
            <p:nvPr/>
          </p:nvGrpSpPr>
          <p:grpSpPr>
            <a:xfrm>
              <a:off x="16221960" y="9625320"/>
              <a:ext cx="1629000" cy="389520"/>
              <a:chOff x="16221960" y="9625320"/>
              <a:chExt cx="1629000" cy="389520"/>
            </a:xfrm>
          </p:grpSpPr>
          <p:sp>
            <p:nvSpPr>
              <p:cNvPr id="76" name="Google Shape;14;p3"/>
              <p:cNvSpPr/>
              <p:nvPr/>
            </p:nvSpPr>
            <p:spPr>
              <a:xfrm rot="10800000">
                <a:off x="16221960" y="962568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7" name="Google Shape;15;p3"/>
              <p:cNvSpPr/>
              <p:nvPr/>
            </p:nvSpPr>
            <p:spPr>
              <a:xfrm rot="10800000">
                <a:off x="16221960" y="962532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8" name="Google Shape;16;p3"/>
            <p:cNvGrpSpPr/>
            <p:nvPr/>
          </p:nvGrpSpPr>
          <p:grpSpPr>
            <a:xfrm>
              <a:off x="14293080" y="9625320"/>
              <a:ext cx="1629000" cy="389520"/>
              <a:chOff x="14293080" y="9625320"/>
              <a:chExt cx="1629000" cy="389520"/>
            </a:xfrm>
          </p:grpSpPr>
          <p:sp>
            <p:nvSpPr>
              <p:cNvPr id="79" name="Google Shape;17;p3"/>
              <p:cNvSpPr/>
              <p:nvPr/>
            </p:nvSpPr>
            <p:spPr>
              <a:xfrm rot="10800000">
                <a:off x="14293080" y="962568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0" name="Google Shape;18;p3"/>
              <p:cNvSpPr/>
              <p:nvPr/>
            </p:nvSpPr>
            <p:spPr>
              <a:xfrm rot="10800000">
                <a:off x="14293080" y="962532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1" name="Google Shape;19;p3"/>
            <p:cNvGrpSpPr/>
            <p:nvPr/>
          </p:nvGrpSpPr>
          <p:grpSpPr>
            <a:xfrm>
              <a:off x="15212880" y="9013320"/>
              <a:ext cx="1629000" cy="389520"/>
              <a:chOff x="15212880" y="9013320"/>
              <a:chExt cx="1629000" cy="389520"/>
            </a:xfrm>
          </p:grpSpPr>
          <p:sp>
            <p:nvSpPr>
              <p:cNvPr id="82" name="Google Shape;20;p3"/>
              <p:cNvSpPr/>
              <p:nvPr/>
            </p:nvSpPr>
            <p:spPr>
              <a:xfrm rot="10800000">
                <a:off x="15212880" y="901368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3" name="Google Shape;21;p3"/>
              <p:cNvSpPr/>
              <p:nvPr/>
            </p:nvSpPr>
            <p:spPr>
              <a:xfrm rot="10800000">
                <a:off x="15212880" y="901332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4" name="Google Shape;22;p3"/>
            <p:cNvGrpSpPr/>
            <p:nvPr/>
          </p:nvGrpSpPr>
          <p:grpSpPr>
            <a:xfrm>
              <a:off x="13478040" y="9021960"/>
              <a:ext cx="1629000" cy="389520"/>
              <a:chOff x="13478040" y="9021960"/>
              <a:chExt cx="1629000" cy="389520"/>
            </a:xfrm>
          </p:grpSpPr>
          <p:sp>
            <p:nvSpPr>
              <p:cNvPr id="85" name="Google Shape;23;p3"/>
              <p:cNvSpPr/>
              <p:nvPr/>
            </p:nvSpPr>
            <p:spPr>
              <a:xfrm rot="10800000">
                <a:off x="13478040" y="90219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6" name="Google Shape;24;p3"/>
              <p:cNvSpPr/>
              <p:nvPr/>
            </p:nvSpPr>
            <p:spPr>
              <a:xfrm rot="10800000">
                <a:off x="13478040" y="902196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7" name="Google Shape;25;p3"/>
            <p:cNvGrpSpPr/>
            <p:nvPr/>
          </p:nvGrpSpPr>
          <p:grpSpPr>
            <a:xfrm>
              <a:off x="12972600" y="9625320"/>
              <a:ext cx="892080" cy="389520"/>
              <a:chOff x="12972600" y="9625320"/>
              <a:chExt cx="892080" cy="389520"/>
            </a:xfrm>
          </p:grpSpPr>
          <p:sp>
            <p:nvSpPr>
              <p:cNvPr id="88" name="Google Shape;26;p3"/>
              <p:cNvSpPr/>
              <p:nvPr/>
            </p:nvSpPr>
            <p:spPr>
              <a:xfrm rot="10800000">
                <a:off x="12972600" y="962568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9" name="Google Shape;27;p3"/>
              <p:cNvSpPr/>
              <p:nvPr/>
            </p:nvSpPr>
            <p:spPr>
              <a:xfrm rot="10800000">
                <a:off x="12972600" y="9625320"/>
                <a:ext cx="89208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0" name="Google Shape;28;p3"/>
            <p:cNvGrpSpPr/>
            <p:nvPr/>
          </p:nvGrpSpPr>
          <p:grpSpPr>
            <a:xfrm>
              <a:off x="12000960" y="9021960"/>
              <a:ext cx="892080" cy="389520"/>
              <a:chOff x="12000960" y="9021960"/>
              <a:chExt cx="892080" cy="389520"/>
            </a:xfrm>
          </p:grpSpPr>
          <p:sp>
            <p:nvSpPr>
              <p:cNvPr id="91" name="Google Shape;29;p3"/>
              <p:cNvSpPr/>
              <p:nvPr/>
            </p:nvSpPr>
            <p:spPr>
              <a:xfrm rot="10800000">
                <a:off x="12000960" y="902196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2" name="Google Shape;30;p3"/>
              <p:cNvSpPr/>
              <p:nvPr/>
            </p:nvSpPr>
            <p:spPr>
              <a:xfrm rot="10800000">
                <a:off x="12000960" y="9021960"/>
                <a:ext cx="89208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3" name="Google Shape;31;p3"/>
            <p:cNvGrpSpPr/>
            <p:nvPr/>
          </p:nvGrpSpPr>
          <p:grpSpPr>
            <a:xfrm>
              <a:off x="16949880" y="9021600"/>
              <a:ext cx="901080" cy="372600"/>
              <a:chOff x="16949880" y="9021600"/>
              <a:chExt cx="901080" cy="372600"/>
            </a:xfrm>
          </p:grpSpPr>
          <p:sp>
            <p:nvSpPr>
              <p:cNvPr id="94" name="Google Shape;32;p3"/>
              <p:cNvSpPr/>
              <p:nvPr/>
            </p:nvSpPr>
            <p:spPr>
              <a:xfrm rot="10800000">
                <a:off x="16950240" y="9022320"/>
                <a:ext cx="900720" cy="191160"/>
              </a:xfrm>
              <a:custGeom>
                <a:avLst/>
                <a:gdLst>
                  <a:gd name="textAreaLeft" fmla="*/ 0 w 900720"/>
                  <a:gd name="textAreaRight" fmla="*/ 901800 w 900720"/>
                  <a:gd name="textAreaTop" fmla="*/ 0 h 191160"/>
                  <a:gd name="textAreaBottom" fmla="*/ 192240 h 191160"/>
                </a:gdLst>
                <a:ahLst/>
                <a:cxnLst/>
                <a:rect l="textAreaLeft" t="textAreaTop" r="textAreaRight" b="textAreaBottom"/>
                <a:pathLst>
                  <a:path w="237523" h="50651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5" name="Google Shape;33;p3"/>
              <p:cNvSpPr/>
              <p:nvPr/>
            </p:nvSpPr>
            <p:spPr>
              <a:xfrm rot="10800000">
                <a:off x="16949880" y="9021600"/>
                <a:ext cx="901080" cy="372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6" name="Google Shape;34;p3"/>
            <p:cNvGrpSpPr/>
            <p:nvPr/>
          </p:nvGrpSpPr>
          <p:grpSpPr>
            <a:xfrm>
              <a:off x="14568840" y="9320760"/>
              <a:ext cx="3282120" cy="389520"/>
              <a:chOff x="14568840" y="9320760"/>
              <a:chExt cx="3282120" cy="389520"/>
            </a:xfrm>
          </p:grpSpPr>
          <p:sp>
            <p:nvSpPr>
              <p:cNvPr id="97" name="Google Shape;35;p3"/>
              <p:cNvSpPr/>
              <p:nvPr/>
            </p:nvSpPr>
            <p:spPr>
              <a:xfrm rot="10800000">
                <a:off x="14568840" y="932112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8" name="Google Shape;36;p3"/>
              <p:cNvSpPr/>
              <p:nvPr/>
            </p:nvSpPr>
            <p:spPr>
              <a:xfrm rot="10800000">
                <a:off x="14569200" y="9320760"/>
                <a:ext cx="328176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9" name="Google Shape;37;p3"/>
            <p:cNvGrpSpPr/>
            <p:nvPr/>
          </p:nvGrpSpPr>
          <p:grpSpPr>
            <a:xfrm>
              <a:off x="14568840" y="8705880"/>
              <a:ext cx="3282120" cy="389520"/>
              <a:chOff x="14568840" y="8705880"/>
              <a:chExt cx="3282120" cy="389520"/>
            </a:xfrm>
          </p:grpSpPr>
          <p:sp>
            <p:nvSpPr>
              <p:cNvPr id="100" name="Google Shape;38;p3"/>
              <p:cNvSpPr/>
              <p:nvPr/>
            </p:nvSpPr>
            <p:spPr>
              <a:xfrm rot="10800000">
                <a:off x="14568840" y="870624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1" name="Google Shape;39;p3"/>
              <p:cNvSpPr/>
              <p:nvPr/>
            </p:nvSpPr>
            <p:spPr>
              <a:xfrm rot="10800000">
                <a:off x="14569200" y="8705880"/>
                <a:ext cx="328176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102" name="Google Shape;40;p3"/>
          <p:cNvGrpSpPr/>
          <p:nvPr/>
        </p:nvGrpSpPr>
        <p:grpSpPr>
          <a:xfrm>
            <a:off x="17080560" y="325080"/>
            <a:ext cx="815040" cy="875160"/>
            <a:chOff x="17080560" y="325080"/>
            <a:chExt cx="815040" cy="875160"/>
          </a:xfrm>
        </p:grpSpPr>
        <p:grpSp>
          <p:nvGrpSpPr>
            <p:cNvPr id="103" name="Google Shape;41;p3"/>
            <p:cNvGrpSpPr/>
            <p:nvPr/>
          </p:nvGrpSpPr>
          <p:grpSpPr>
            <a:xfrm>
              <a:off x="17080560" y="420480"/>
              <a:ext cx="706680" cy="779760"/>
              <a:chOff x="17080560" y="420480"/>
              <a:chExt cx="706680" cy="779760"/>
            </a:xfrm>
          </p:grpSpPr>
          <p:sp>
            <p:nvSpPr>
              <p:cNvPr id="104" name="Google Shape;42;p3"/>
              <p:cNvSpPr/>
              <p:nvPr/>
            </p:nvSpPr>
            <p:spPr>
              <a:xfrm>
                <a:off x="17080560" y="51876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5" name="Google Shape;43;p3"/>
              <p:cNvSpPr/>
              <p:nvPr/>
            </p:nvSpPr>
            <p:spPr>
              <a:xfrm>
                <a:off x="17080560" y="420480"/>
                <a:ext cx="706680" cy="779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06" name="Google Shape;44;p3"/>
            <p:cNvGrpSpPr/>
            <p:nvPr/>
          </p:nvGrpSpPr>
          <p:grpSpPr>
            <a:xfrm>
              <a:off x="17188920" y="325080"/>
              <a:ext cx="706680" cy="779760"/>
              <a:chOff x="17188920" y="325080"/>
              <a:chExt cx="706680" cy="779760"/>
            </a:xfrm>
          </p:grpSpPr>
          <p:sp>
            <p:nvSpPr>
              <p:cNvPr id="107" name="Google Shape;45;p3"/>
              <p:cNvSpPr/>
              <p:nvPr/>
            </p:nvSpPr>
            <p:spPr>
              <a:xfrm>
                <a:off x="17188920" y="42300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8" name="Google Shape;46;p3"/>
              <p:cNvSpPr/>
              <p:nvPr/>
            </p:nvSpPr>
            <p:spPr>
              <a:xfrm>
                <a:off x="17188920" y="325080"/>
                <a:ext cx="706680" cy="779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09" name="Google Shape;47;p3"/>
            <p:cNvGrpSpPr/>
            <p:nvPr/>
          </p:nvGrpSpPr>
          <p:grpSpPr>
            <a:xfrm>
              <a:off x="17362440" y="539280"/>
              <a:ext cx="417960" cy="394560"/>
              <a:chOff x="17362440" y="539280"/>
              <a:chExt cx="417960" cy="394560"/>
            </a:xfrm>
          </p:grpSpPr>
          <p:sp>
            <p:nvSpPr>
              <p:cNvPr id="110" name="Google Shape;48;p3"/>
              <p:cNvSpPr/>
              <p:nvPr/>
            </p:nvSpPr>
            <p:spPr>
              <a:xfrm rot="2821200">
                <a:off x="17516880" y="540720"/>
                <a:ext cx="51480" cy="444960"/>
              </a:xfrm>
              <a:custGeom>
                <a:avLst/>
                <a:gdLst>
                  <a:gd name="textAreaLeft" fmla="*/ 0 w 51480"/>
                  <a:gd name="textAreaRight" fmla="*/ 52560 w 514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1856" h="270933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11" name="Google Shape;49;p3"/>
              <p:cNvSpPr/>
              <p:nvPr/>
            </p:nvSpPr>
            <p:spPr>
              <a:xfrm rot="2821200">
                <a:off x="17545680" y="474480"/>
                <a:ext cx="5112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12" name="Google Shape;50;p3"/>
            <p:cNvGrpSpPr/>
            <p:nvPr/>
          </p:nvGrpSpPr>
          <p:grpSpPr>
            <a:xfrm>
              <a:off x="17371800" y="583200"/>
              <a:ext cx="396000" cy="419400"/>
              <a:chOff x="17371800" y="583200"/>
              <a:chExt cx="396000" cy="419400"/>
            </a:xfrm>
          </p:grpSpPr>
          <p:sp>
            <p:nvSpPr>
              <p:cNvPr id="113" name="Google Shape;51;p3"/>
              <p:cNvSpPr/>
              <p:nvPr/>
            </p:nvSpPr>
            <p:spPr>
              <a:xfrm rot="8221200">
                <a:off x="17516880" y="541800"/>
                <a:ext cx="53280" cy="444960"/>
              </a:xfrm>
              <a:custGeom>
                <a:avLst/>
                <a:gdLst>
                  <a:gd name="textAreaLeft" fmla="*/ 0 w 53280"/>
                  <a:gd name="textAreaRight" fmla="*/ 54360 w 532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3028" h="270933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14" name="Google Shape;52;p3"/>
              <p:cNvSpPr/>
              <p:nvPr/>
            </p:nvSpPr>
            <p:spPr>
              <a:xfrm rot="8221200">
                <a:off x="17543160" y="531000"/>
                <a:ext cx="5328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115" name="Google Shape;53;p3"/>
          <p:cNvSpPr/>
          <p:nvPr/>
        </p:nvSpPr>
        <p:spPr>
          <a:xfrm>
            <a:off x="9692640" y="7638120"/>
            <a:ext cx="835200" cy="1332360"/>
          </a:xfrm>
          <a:custGeom>
            <a:avLst/>
            <a:gdLst>
              <a:gd name="textAreaLeft" fmla="*/ 0 w 835200"/>
              <a:gd name="textAreaRight" fmla="*/ 836280 w 835200"/>
              <a:gd name="textAreaTop" fmla="*/ 0 h 1332360"/>
              <a:gd name="textAreaBottom" fmla="*/ 1333440 h 1332360"/>
            </a:gdLst>
            <a:ahLst/>
            <a:cxnLst/>
            <a:rect l="textAreaLeft" t="textAreaTop" r="textAreaRight" b="textAreaBottom"/>
            <a:pathLst>
              <a:path w="836443" h="133346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55920" y="2638080"/>
            <a:ext cx="16498800" cy="114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62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1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1981080" y="5942160"/>
            <a:ext cx="6926400" cy="298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18" name="Google Shape;57;p4"/>
          <p:cNvGrpSpPr/>
          <p:nvPr/>
        </p:nvGrpSpPr>
        <p:grpSpPr>
          <a:xfrm>
            <a:off x="12000960" y="8705880"/>
            <a:ext cx="5850000" cy="1308960"/>
            <a:chOff x="12000960" y="8705880"/>
            <a:chExt cx="5850000" cy="1308960"/>
          </a:xfrm>
        </p:grpSpPr>
        <p:grpSp>
          <p:nvGrpSpPr>
            <p:cNvPr id="119" name="Google Shape;58;p4"/>
            <p:cNvGrpSpPr/>
            <p:nvPr/>
          </p:nvGrpSpPr>
          <p:grpSpPr>
            <a:xfrm>
              <a:off x="16221960" y="9625320"/>
              <a:ext cx="1629000" cy="389520"/>
              <a:chOff x="16221960" y="9625320"/>
              <a:chExt cx="1629000" cy="389520"/>
            </a:xfrm>
          </p:grpSpPr>
          <p:sp>
            <p:nvSpPr>
              <p:cNvPr id="120" name="Google Shape;59;p4"/>
              <p:cNvSpPr/>
              <p:nvPr/>
            </p:nvSpPr>
            <p:spPr>
              <a:xfrm rot="10800000">
                <a:off x="16221960" y="962568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1" name="Google Shape;60;p4"/>
              <p:cNvSpPr/>
              <p:nvPr/>
            </p:nvSpPr>
            <p:spPr>
              <a:xfrm rot="10800000">
                <a:off x="16221960" y="962532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22" name="Google Shape;61;p4"/>
            <p:cNvGrpSpPr/>
            <p:nvPr/>
          </p:nvGrpSpPr>
          <p:grpSpPr>
            <a:xfrm>
              <a:off x="14293080" y="9625320"/>
              <a:ext cx="1629000" cy="389520"/>
              <a:chOff x="14293080" y="9625320"/>
              <a:chExt cx="1629000" cy="389520"/>
            </a:xfrm>
          </p:grpSpPr>
          <p:sp>
            <p:nvSpPr>
              <p:cNvPr id="123" name="Google Shape;62;p4"/>
              <p:cNvSpPr/>
              <p:nvPr/>
            </p:nvSpPr>
            <p:spPr>
              <a:xfrm rot="10800000">
                <a:off x="14293080" y="962568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4" name="Google Shape;63;p4"/>
              <p:cNvSpPr/>
              <p:nvPr/>
            </p:nvSpPr>
            <p:spPr>
              <a:xfrm rot="10800000">
                <a:off x="14293080" y="962532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25" name="Google Shape;64;p4"/>
            <p:cNvGrpSpPr/>
            <p:nvPr/>
          </p:nvGrpSpPr>
          <p:grpSpPr>
            <a:xfrm>
              <a:off x="15212880" y="9013320"/>
              <a:ext cx="1629000" cy="389520"/>
              <a:chOff x="15212880" y="9013320"/>
              <a:chExt cx="1629000" cy="389520"/>
            </a:xfrm>
          </p:grpSpPr>
          <p:sp>
            <p:nvSpPr>
              <p:cNvPr id="126" name="Google Shape;65;p4"/>
              <p:cNvSpPr/>
              <p:nvPr/>
            </p:nvSpPr>
            <p:spPr>
              <a:xfrm rot="10800000">
                <a:off x="15212880" y="901368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27" name="Google Shape;66;p4"/>
              <p:cNvSpPr/>
              <p:nvPr/>
            </p:nvSpPr>
            <p:spPr>
              <a:xfrm rot="10800000">
                <a:off x="15212880" y="901332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28" name="Google Shape;67;p4"/>
            <p:cNvGrpSpPr/>
            <p:nvPr/>
          </p:nvGrpSpPr>
          <p:grpSpPr>
            <a:xfrm>
              <a:off x="13478040" y="9021960"/>
              <a:ext cx="1629000" cy="389520"/>
              <a:chOff x="13478040" y="9021960"/>
              <a:chExt cx="1629000" cy="389520"/>
            </a:xfrm>
          </p:grpSpPr>
          <p:sp>
            <p:nvSpPr>
              <p:cNvPr id="129" name="Google Shape;68;p4"/>
              <p:cNvSpPr/>
              <p:nvPr/>
            </p:nvSpPr>
            <p:spPr>
              <a:xfrm rot="10800000">
                <a:off x="13478040" y="90219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0" name="Google Shape;69;p4"/>
              <p:cNvSpPr/>
              <p:nvPr/>
            </p:nvSpPr>
            <p:spPr>
              <a:xfrm rot="10800000">
                <a:off x="13478040" y="902196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31" name="Google Shape;70;p4"/>
            <p:cNvGrpSpPr/>
            <p:nvPr/>
          </p:nvGrpSpPr>
          <p:grpSpPr>
            <a:xfrm>
              <a:off x="12972600" y="9625320"/>
              <a:ext cx="892080" cy="389520"/>
              <a:chOff x="12972600" y="9625320"/>
              <a:chExt cx="892080" cy="389520"/>
            </a:xfrm>
          </p:grpSpPr>
          <p:sp>
            <p:nvSpPr>
              <p:cNvPr id="132" name="Google Shape;71;p4"/>
              <p:cNvSpPr/>
              <p:nvPr/>
            </p:nvSpPr>
            <p:spPr>
              <a:xfrm rot="10800000">
                <a:off x="12972600" y="962568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3" name="Google Shape;72;p4"/>
              <p:cNvSpPr/>
              <p:nvPr/>
            </p:nvSpPr>
            <p:spPr>
              <a:xfrm rot="10800000">
                <a:off x="12972600" y="9625320"/>
                <a:ext cx="89208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34" name="Google Shape;73;p4"/>
            <p:cNvGrpSpPr/>
            <p:nvPr/>
          </p:nvGrpSpPr>
          <p:grpSpPr>
            <a:xfrm>
              <a:off x="12000960" y="9021960"/>
              <a:ext cx="892080" cy="389520"/>
              <a:chOff x="12000960" y="9021960"/>
              <a:chExt cx="892080" cy="389520"/>
            </a:xfrm>
          </p:grpSpPr>
          <p:sp>
            <p:nvSpPr>
              <p:cNvPr id="135" name="Google Shape;74;p4"/>
              <p:cNvSpPr/>
              <p:nvPr/>
            </p:nvSpPr>
            <p:spPr>
              <a:xfrm rot="10800000">
                <a:off x="12000960" y="902196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6" name="Google Shape;75;p4"/>
              <p:cNvSpPr/>
              <p:nvPr/>
            </p:nvSpPr>
            <p:spPr>
              <a:xfrm rot="10800000">
                <a:off x="12000960" y="9021960"/>
                <a:ext cx="89208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37" name="Google Shape;76;p4"/>
            <p:cNvGrpSpPr/>
            <p:nvPr/>
          </p:nvGrpSpPr>
          <p:grpSpPr>
            <a:xfrm>
              <a:off x="16949880" y="9021600"/>
              <a:ext cx="901080" cy="372600"/>
              <a:chOff x="16949880" y="9021600"/>
              <a:chExt cx="901080" cy="372600"/>
            </a:xfrm>
          </p:grpSpPr>
          <p:sp>
            <p:nvSpPr>
              <p:cNvPr id="138" name="Google Shape;77;p4"/>
              <p:cNvSpPr/>
              <p:nvPr/>
            </p:nvSpPr>
            <p:spPr>
              <a:xfrm rot="10800000">
                <a:off x="16950240" y="9022320"/>
                <a:ext cx="900720" cy="191160"/>
              </a:xfrm>
              <a:custGeom>
                <a:avLst/>
                <a:gdLst>
                  <a:gd name="textAreaLeft" fmla="*/ 0 w 900720"/>
                  <a:gd name="textAreaRight" fmla="*/ 901800 w 900720"/>
                  <a:gd name="textAreaTop" fmla="*/ 0 h 191160"/>
                  <a:gd name="textAreaBottom" fmla="*/ 192240 h 191160"/>
                </a:gdLst>
                <a:ahLst/>
                <a:cxnLst/>
                <a:rect l="textAreaLeft" t="textAreaTop" r="textAreaRight" b="textAreaBottom"/>
                <a:pathLst>
                  <a:path w="237523" h="50651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9" name="Google Shape;78;p4"/>
              <p:cNvSpPr/>
              <p:nvPr/>
            </p:nvSpPr>
            <p:spPr>
              <a:xfrm rot="10800000">
                <a:off x="16949880" y="9021600"/>
                <a:ext cx="901080" cy="372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40" name="Google Shape;79;p4"/>
            <p:cNvGrpSpPr/>
            <p:nvPr/>
          </p:nvGrpSpPr>
          <p:grpSpPr>
            <a:xfrm>
              <a:off x="14568840" y="9320760"/>
              <a:ext cx="3282120" cy="389520"/>
              <a:chOff x="14568840" y="9320760"/>
              <a:chExt cx="3282120" cy="389520"/>
            </a:xfrm>
          </p:grpSpPr>
          <p:sp>
            <p:nvSpPr>
              <p:cNvPr id="141" name="Google Shape;80;p4"/>
              <p:cNvSpPr/>
              <p:nvPr/>
            </p:nvSpPr>
            <p:spPr>
              <a:xfrm rot="10800000">
                <a:off x="14568840" y="932112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42" name="Google Shape;81;p4"/>
              <p:cNvSpPr/>
              <p:nvPr/>
            </p:nvSpPr>
            <p:spPr>
              <a:xfrm rot="10800000">
                <a:off x="14569200" y="9320760"/>
                <a:ext cx="328176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43" name="Google Shape;82;p4"/>
            <p:cNvGrpSpPr/>
            <p:nvPr/>
          </p:nvGrpSpPr>
          <p:grpSpPr>
            <a:xfrm>
              <a:off x="14568840" y="8705880"/>
              <a:ext cx="3282120" cy="389520"/>
              <a:chOff x="14568840" y="8705880"/>
              <a:chExt cx="3282120" cy="389520"/>
            </a:xfrm>
          </p:grpSpPr>
          <p:sp>
            <p:nvSpPr>
              <p:cNvPr id="144" name="Google Shape;83;p4"/>
              <p:cNvSpPr/>
              <p:nvPr/>
            </p:nvSpPr>
            <p:spPr>
              <a:xfrm rot="10800000">
                <a:off x="14568840" y="870624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45" name="Google Shape;84;p4"/>
              <p:cNvSpPr/>
              <p:nvPr/>
            </p:nvSpPr>
            <p:spPr>
              <a:xfrm rot="10800000">
                <a:off x="14569200" y="8705880"/>
                <a:ext cx="328176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146" name="Google Shape;85;p4"/>
          <p:cNvGrpSpPr/>
          <p:nvPr/>
        </p:nvGrpSpPr>
        <p:grpSpPr>
          <a:xfrm>
            <a:off x="504360" y="429120"/>
            <a:ext cx="5849640" cy="1310040"/>
            <a:chOff x="504360" y="429120"/>
            <a:chExt cx="5849640" cy="1310040"/>
          </a:xfrm>
        </p:grpSpPr>
        <p:grpSp>
          <p:nvGrpSpPr>
            <p:cNvPr id="147" name="Google Shape;86;p4"/>
            <p:cNvGrpSpPr/>
            <p:nvPr/>
          </p:nvGrpSpPr>
          <p:grpSpPr>
            <a:xfrm>
              <a:off x="4725000" y="1349640"/>
              <a:ext cx="1629000" cy="389520"/>
              <a:chOff x="4725000" y="1349640"/>
              <a:chExt cx="1629000" cy="389520"/>
            </a:xfrm>
          </p:grpSpPr>
          <p:sp>
            <p:nvSpPr>
              <p:cNvPr id="148" name="Google Shape;87;p4"/>
              <p:cNvSpPr/>
              <p:nvPr/>
            </p:nvSpPr>
            <p:spPr>
              <a:xfrm rot="10800000">
                <a:off x="4725000" y="134964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49" name="Google Shape;88;p4"/>
              <p:cNvSpPr/>
              <p:nvPr/>
            </p:nvSpPr>
            <p:spPr>
              <a:xfrm rot="10800000">
                <a:off x="4725000" y="134964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50" name="Google Shape;89;p4"/>
            <p:cNvGrpSpPr/>
            <p:nvPr/>
          </p:nvGrpSpPr>
          <p:grpSpPr>
            <a:xfrm>
              <a:off x="2796480" y="1349640"/>
              <a:ext cx="1629000" cy="389520"/>
              <a:chOff x="2796480" y="1349640"/>
              <a:chExt cx="1629000" cy="389520"/>
            </a:xfrm>
          </p:grpSpPr>
          <p:sp>
            <p:nvSpPr>
              <p:cNvPr id="151" name="Google Shape;90;p4"/>
              <p:cNvSpPr/>
              <p:nvPr/>
            </p:nvSpPr>
            <p:spPr>
              <a:xfrm rot="10800000">
                <a:off x="2796480" y="134964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52" name="Google Shape;91;p4"/>
              <p:cNvSpPr/>
              <p:nvPr/>
            </p:nvSpPr>
            <p:spPr>
              <a:xfrm rot="10800000">
                <a:off x="2796480" y="134964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53" name="Google Shape;92;p4"/>
            <p:cNvGrpSpPr/>
            <p:nvPr/>
          </p:nvGrpSpPr>
          <p:grpSpPr>
            <a:xfrm>
              <a:off x="3716280" y="736560"/>
              <a:ext cx="1629000" cy="389520"/>
              <a:chOff x="3716280" y="736560"/>
              <a:chExt cx="1629000" cy="389520"/>
            </a:xfrm>
          </p:grpSpPr>
          <p:sp>
            <p:nvSpPr>
              <p:cNvPr id="154" name="Google Shape;93;p4"/>
              <p:cNvSpPr/>
              <p:nvPr/>
            </p:nvSpPr>
            <p:spPr>
              <a:xfrm rot="10800000">
                <a:off x="3716280" y="7365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55" name="Google Shape;94;p4"/>
              <p:cNvSpPr/>
              <p:nvPr/>
            </p:nvSpPr>
            <p:spPr>
              <a:xfrm rot="10800000">
                <a:off x="3716280" y="73620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56" name="Google Shape;95;p4"/>
            <p:cNvGrpSpPr/>
            <p:nvPr/>
          </p:nvGrpSpPr>
          <p:grpSpPr>
            <a:xfrm>
              <a:off x="1981440" y="745920"/>
              <a:ext cx="1629000" cy="389520"/>
              <a:chOff x="1981440" y="745920"/>
              <a:chExt cx="1629000" cy="389520"/>
            </a:xfrm>
          </p:grpSpPr>
          <p:sp>
            <p:nvSpPr>
              <p:cNvPr id="157" name="Google Shape;96;p4"/>
              <p:cNvSpPr/>
              <p:nvPr/>
            </p:nvSpPr>
            <p:spPr>
              <a:xfrm rot="10800000">
                <a:off x="1981440" y="74628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58" name="Google Shape;97;p4"/>
              <p:cNvSpPr/>
              <p:nvPr/>
            </p:nvSpPr>
            <p:spPr>
              <a:xfrm rot="10800000">
                <a:off x="1981440" y="74592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59" name="Google Shape;98;p4"/>
            <p:cNvGrpSpPr/>
            <p:nvPr/>
          </p:nvGrpSpPr>
          <p:grpSpPr>
            <a:xfrm>
              <a:off x="1476000" y="1349640"/>
              <a:ext cx="892080" cy="389520"/>
              <a:chOff x="1476000" y="1349640"/>
              <a:chExt cx="892080" cy="389520"/>
            </a:xfrm>
          </p:grpSpPr>
          <p:sp>
            <p:nvSpPr>
              <p:cNvPr id="160" name="Google Shape;99;p4"/>
              <p:cNvSpPr/>
              <p:nvPr/>
            </p:nvSpPr>
            <p:spPr>
              <a:xfrm rot="10800000">
                <a:off x="1476000" y="134964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61" name="Google Shape;100;p4"/>
              <p:cNvSpPr/>
              <p:nvPr/>
            </p:nvSpPr>
            <p:spPr>
              <a:xfrm rot="10800000">
                <a:off x="1476000" y="1349640"/>
                <a:ext cx="89208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62" name="Google Shape;101;p4"/>
            <p:cNvGrpSpPr/>
            <p:nvPr/>
          </p:nvGrpSpPr>
          <p:grpSpPr>
            <a:xfrm>
              <a:off x="504360" y="745920"/>
              <a:ext cx="892080" cy="389520"/>
              <a:chOff x="504360" y="745920"/>
              <a:chExt cx="892080" cy="389520"/>
            </a:xfrm>
          </p:grpSpPr>
          <p:sp>
            <p:nvSpPr>
              <p:cNvPr id="163" name="Google Shape;102;p4"/>
              <p:cNvSpPr/>
              <p:nvPr/>
            </p:nvSpPr>
            <p:spPr>
              <a:xfrm rot="10800000">
                <a:off x="504360" y="74628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64" name="Google Shape;103;p4"/>
              <p:cNvSpPr/>
              <p:nvPr/>
            </p:nvSpPr>
            <p:spPr>
              <a:xfrm rot="10800000">
                <a:off x="504360" y="745920"/>
                <a:ext cx="89208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65" name="Google Shape;104;p4"/>
            <p:cNvGrpSpPr/>
            <p:nvPr/>
          </p:nvGrpSpPr>
          <p:grpSpPr>
            <a:xfrm>
              <a:off x="5452920" y="745560"/>
              <a:ext cx="901080" cy="372600"/>
              <a:chOff x="5452920" y="745560"/>
              <a:chExt cx="901080" cy="372600"/>
            </a:xfrm>
          </p:grpSpPr>
          <p:sp>
            <p:nvSpPr>
              <p:cNvPr id="166" name="Google Shape;105;p4"/>
              <p:cNvSpPr/>
              <p:nvPr/>
            </p:nvSpPr>
            <p:spPr>
              <a:xfrm rot="10800000">
                <a:off x="5453280" y="746280"/>
                <a:ext cx="900720" cy="191160"/>
              </a:xfrm>
              <a:custGeom>
                <a:avLst/>
                <a:gdLst>
                  <a:gd name="textAreaLeft" fmla="*/ 0 w 900720"/>
                  <a:gd name="textAreaRight" fmla="*/ 901800 w 900720"/>
                  <a:gd name="textAreaTop" fmla="*/ 0 h 191160"/>
                  <a:gd name="textAreaBottom" fmla="*/ 192240 h 191160"/>
                </a:gdLst>
                <a:ahLst/>
                <a:cxnLst/>
                <a:rect l="textAreaLeft" t="textAreaTop" r="textAreaRight" b="textAreaBottom"/>
                <a:pathLst>
                  <a:path w="237523" h="50651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67" name="Google Shape;106;p4"/>
              <p:cNvSpPr/>
              <p:nvPr/>
            </p:nvSpPr>
            <p:spPr>
              <a:xfrm rot="10800000">
                <a:off x="5452920" y="745560"/>
                <a:ext cx="901080" cy="372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68" name="Google Shape;107;p4"/>
            <p:cNvGrpSpPr/>
            <p:nvPr/>
          </p:nvGrpSpPr>
          <p:grpSpPr>
            <a:xfrm>
              <a:off x="3071880" y="1044000"/>
              <a:ext cx="3282120" cy="389520"/>
              <a:chOff x="3071880" y="1044000"/>
              <a:chExt cx="3282120" cy="389520"/>
            </a:xfrm>
          </p:grpSpPr>
          <p:sp>
            <p:nvSpPr>
              <p:cNvPr id="169" name="Google Shape;108;p4"/>
              <p:cNvSpPr/>
              <p:nvPr/>
            </p:nvSpPr>
            <p:spPr>
              <a:xfrm rot="10800000">
                <a:off x="3071880" y="104400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0" name="Google Shape;109;p4"/>
              <p:cNvSpPr/>
              <p:nvPr/>
            </p:nvSpPr>
            <p:spPr>
              <a:xfrm rot="10800000">
                <a:off x="3072240" y="1043640"/>
                <a:ext cx="328176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71" name="Google Shape;110;p4"/>
            <p:cNvGrpSpPr/>
            <p:nvPr/>
          </p:nvGrpSpPr>
          <p:grpSpPr>
            <a:xfrm>
              <a:off x="3071880" y="429120"/>
              <a:ext cx="3282120" cy="389520"/>
              <a:chOff x="3071880" y="429120"/>
              <a:chExt cx="3282120" cy="389520"/>
            </a:xfrm>
          </p:grpSpPr>
          <p:sp>
            <p:nvSpPr>
              <p:cNvPr id="172" name="Google Shape;111;p4"/>
              <p:cNvSpPr/>
              <p:nvPr/>
            </p:nvSpPr>
            <p:spPr>
              <a:xfrm rot="10800000">
                <a:off x="3071880" y="42912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3" name="Google Shape;112;p4"/>
              <p:cNvSpPr/>
              <p:nvPr/>
            </p:nvSpPr>
            <p:spPr>
              <a:xfrm rot="10800000">
                <a:off x="3072240" y="428760"/>
                <a:ext cx="328176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174" name="Google Shape;113;p4"/>
          <p:cNvGrpSpPr/>
          <p:nvPr/>
        </p:nvGrpSpPr>
        <p:grpSpPr>
          <a:xfrm>
            <a:off x="17080560" y="325080"/>
            <a:ext cx="815040" cy="875160"/>
            <a:chOff x="17080560" y="325080"/>
            <a:chExt cx="815040" cy="875160"/>
          </a:xfrm>
        </p:grpSpPr>
        <p:grpSp>
          <p:nvGrpSpPr>
            <p:cNvPr id="175" name="Google Shape;114;p4"/>
            <p:cNvGrpSpPr/>
            <p:nvPr/>
          </p:nvGrpSpPr>
          <p:grpSpPr>
            <a:xfrm>
              <a:off x="17080560" y="420480"/>
              <a:ext cx="706680" cy="779760"/>
              <a:chOff x="17080560" y="420480"/>
              <a:chExt cx="706680" cy="779760"/>
            </a:xfrm>
          </p:grpSpPr>
          <p:sp>
            <p:nvSpPr>
              <p:cNvPr id="176" name="Google Shape;115;p4"/>
              <p:cNvSpPr/>
              <p:nvPr/>
            </p:nvSpPr>
            <p:spPr>
              <a:xfrm>
                <a:off x="17080560" y="51876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77" name="Google Shape;116;p4"/>
              <p:cNvSpPr/>
              <p:nvPr/>
            </p:nvSpPr>
            <p:spPr>
              <a:xfrm>
                <a:off x="17080560" y="420480"/>
                <a:ext cx="706680" cy="779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78" name="Google Shape;117;p4"/>
            <p:cNvGrpSpPr/>
            <p:nvPr/>
          </p:nvGrpSpPr>
          <p:grpSpPr>
            <a:xfrm>
              <a:off x="17188920" y="325080"/>
              <a:ext cx="706680" cy="779760"/>
              <a:chOff x="17188920" y="325080"/>
              <a:chExt cx="706680" cy="779760"/>
            </a:xfrm>
          </p:grpSpPr>
          <p:sp>
            <p:nvSpPr>
              <p:cNvPr id="179" name="Google Shape;118;p4"/>
              <p:cNvSpPr/>
              <p:nvPr/>
            </p:nvSpPr>
            <p:spPr>
              <a:xfrm>
                <a:off x="17188920" y="42300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80" name="Google Shape;119;p4"/>
              <p:cNvSpPr/>
              <p:nvPr/>
            </p:nvSpPr>
            <p:spPr>
              <a:xfrm>
                <a:off x="17188920" y="325080"/>
                <a:ext cx="706680" cy="779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81" name="Google Shape;120;p4"/>
            <p:cNvGrpSpPr/>
            <p:nvPr/>
          </p:nvGrpSpPr>
          <p:grpSpPr>
            <a:xfrm>
              <a:off x="17362440" y="539280"/>
              <a:ext cx="417960" cy="394560"/>
              <a:chOff x="17362440" y="539280"/>
              <a:chExt cx="417960" cy="394560"/>
            </a:xfrm>
          </p:grpSpPr>
          <p:sp>
            <p:nvSpPr>
              <p:cNvPr id="182" name="Google Shape;121;p4"/>
              <p:cNvSpPr/>
              <p:nvPr/>
            </p:nvSpPr>
            <p:spPr>
              <a:xfrm rot="2821200">
                <a:off x="17516880" y="540720"/>
                <a:ext cx="51480" cy="444960"/>
              </a:xfrm>
              <a:custGeom>
                <a:avLst/>
                <a:gdLst>
                  <a:gd name="textAreaLeft" fmla="*/ 0 w 51480"/>
                  <a:gd name="textAreaRight" fmla="*/ 52560 w 514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1856" h="270933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83" name="Google Shape;122;p4"/>
              <p:cNvSpPr/>
              <p:nvPr/>
            </p:nvSpPr>
            <p:spPr>
              <a:xfrm rot="2821200">
                <a:off x="17545680" y="474480"/>
                <a:ext cx="5112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84" name="Google Shape;123;p4"/>
            <p:cNvGrpSpPr/>
            <p:nvPr/>
          </p:nvGrpSpPr>
          <p:grpSpPr>
            <a:xfrm>
              <a:off x="17371800" y="583200"/>
              <a:ext cx="396000" cy="419400"/>
              <a:chOff x="17371800" y="583200"/>
              <a:chExt cx="396000" cy="419400"/>
            </a:xfrm>
          </p:grpSpPr>
          <p:sp>
            <p:nvSpPr>
              <p:cNvPr id="185" name="Google Shape;124;p4"/>
              <p:cNvSpPr/>
              <p:nvPr/>
            </p:nvSpPr>
            <p:spPr>
              <a:xfrm rot="8221200">
                <a:off x="17516880" y="541800"/>
                <a:ext cx="53280" cy="444960"/>
              </a:xfrm>
              <a:custGeom>
                <a:avLst/>
                <a:gdLst>
                  <a:gd name="textAreaLeft" fmla="*/ 0 w 53280"/>
                  <a:gd name="textAreaRight" fmla="*/ 54360 w 532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3028" h="270933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86" name="Google Shape;125;p4"/>
              <p:cNvSpPr/>
              <p:nvPr/>
            </p:nvSpPr>
            <p:spPr>
              <a:xfrm rot="8221200">
                <a:off x="17543160" y="531000"/>
                <a:ext cx="5328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740880" y="1382760"/>
            <a:ext cx="16805160" cy="136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1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2579760" y="6597720"/>
            <a:ext cx="7771320" cy="149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89" name="Google Shape;129;p5"/>
          <p:cNvGrpSpPr/>
          <p:nvPr/>
        </p:nvGrpSpPr>
        <p:grpSpPr>
          <a:xfrm>
            <a:off x="17080560" y="325080"/>
            <a:ext cx="815040" cy="875160"/>
            <a:chOff x="17080560" y="325080"/>
            <a:chExt cx="815040" cy="875160"/>
          </a:xfrm>
        </p:grpSpPr>
        <p:grpSp>
          <p:nvGrpSpPr>
            <p:cNvPr id="190" name="Google Shape;130;p5"/>
            <p:cNvGrpSpPr/>
            <p:nvPr/>
          </p:nvGrpSpPr>
          <p:grpSpPr>
            <a:xfrm>
              <a:off x="17080560" y="420480"/>
              <a:ext cx="706680" cy="779760"/>
              <a:chOff x="17080560" y="420480"/>
              <a:chExt cx="706680" cy="779760"/>
            </a:xfrm>
          </p:grpSpPr>
          <p:sp>
            <p:nvSpPr>
              <p:cNvPr id="191" name="Google Shape;131;p5"/>
              <p:cNvSpPr/>
              <p:nvPr/>
            </p:nvSpPr>
            <p:spPr>
              <a:xfrm>
                <a:off x="17080560" y="51876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92" name="Google Shape;132;p5"/>
              <p:cNvSpPr/>
              <p:nvPr/>
            </p:nvSpPr>
            <p:spPr>
              <a:xfrm>
                <a:off x="17080560" y="420480"/>
                <a:ext cx="706680" cy="779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93" name="Google Shape;133;p5"/>
            <p:cNvGrpSpPr/>
            <p:nvPr/>
          </p:nvGrpSpPr>
          <p:grpSpPr>
            <a:xfrm>
              <a:off x="17188920" y="325080"/>
              <a:ext cx="706680" cy="779760"/>
              <a:chOff x="17188920" y="325080"/>
              <a:chExt cx="706680" cy="779760"/>
            </a:xfrm>
          </p:grpSpPr>
          <p:sp>
            <p:nvSpPr>
              <p:cNvPr id="194" name="Google Shape;134;p5"/>
              <p:cNvSpPr/>
              <p:nvPr/>
            </p:nvSpPr>
            <p:spPr>
              <a:xfrm>
                <a:off x="17188920" y="42300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95" name="Google Shape;135;p5"/>
              <p:cNvSpPr/>
              <p:nvPr/>
            </p:nvSpPr>
            <p:spPr>
              <a:xfrm>
                <a:off x="17188920" y="325080"/>
                <a:ext cx="706680" cy="779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96" name="Google Shape;136;p5"/>
            <p:cNvGrpSpPr/>
            <p:nvPr/>
          </p:nvGrpSpPr>
          <p:grpSpPr>
            <a:xfrm>
              <a:off x="17362440" y="539280"/>
              <a:ext cx="417960" cy="394560"/>
              <a:chOff x="17362440" y="539280"/>
              <a:chExt cx="417960" cy="394560"/>
            </a:xfrm>
          </p:grpSpPr>
          <p:sp>
            <p:nvSpPr>
              <p:cNvPr id="197" name="Google Shape;137;p5"/>
              <p:cNvSpPr/>
              <p:nvPr/>
            </p:nvSpPr>
            <p:spPr>
              <a:xfrm rot="2821200">
                <a:off x="17516880" y="540720"/>
                <a:ext cx="51480" cy="444960"/>
              </a:xfrm>
              <a:custGeom>
                <a:avLst/>
                <a:gdLst>
                  <a:gd name="textAreaLeft" fmla="*/ 0 w 51480"/>
                  <a:gd name="textAreaRight" fmla="*/ 52560 w 514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1856" h="270933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98" name="Google Shape;138;p5"/>
              <p:cNvSpPr/>
              <p:nvPr/>
            </p:nvSpPr>
            <p:spPr>
              <a:xfrm rot="2821200">
                <a:off x="17545680" y="474480"/>
                <a:ext cx="5112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99" name="Google Shape;139;p5"/>
            <p:cNvGrpSpPr/>
            <p:nvPr/>
          </p:nvGrpSpPr>
          <p:grpSpPr>
            <a:xfrm>
              <a:off x="17371800" y="583200"/>
              <a:ext cx="396000" cy="419400"/>
              <a:chOff x="17371800" y="583200"/>
              <a:chExt cx="396000" cy="419400"/>
            </a:xfrm>
          </p:grpSpPr>
          <p:sp>
            <p:nvSpPr>
              <p:cNvPr id="200" name="Google Shape;140;p5"/>
              <p:cNvSpPr/>
              <p:nvPr/>
            </p:nvSpPr>
            <p:spPr>
              <a:xfrm rot="8221200">
                <a:off x="17516880" y="541800"/>
                <a:ext cx="53280" cy="444960"/>
              </a:xfrm>
              <a:custGeom>
                <a:avLst/>
                <a:gdLst>
                  <a:gd name="textAreaLeft" fmla="*/ 0 w 53280"/>
                  <a:gd name="textAreaRight" fmla="*/ 54360 w 532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3028" h="270933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01" name="Google Shape;141;p5"/>
              <p:cNvSpPr/>
              <p:nvPr/>
            </p:nvSpPr>
            <p:spPr>
              <a:xfrm rot="8221200">
                <a:off x="17543160" y="531000"/>
                <a:ext cx="5328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202" name="Google Shape;142;p5"/>
          <p:cNvSpPr/>
          <p:nvPr/>
        </p:nvSpPr>
        <p:spPr>
          <a:xfrm>
            <a:off x="16422840" y="6279480"/>
            <a:ext cx="835200" cy="1332360"/>
          </a:xfrm>
          <a:custGeom>
            <a:avLst/>
            <a:gdLst>
              <a:gd name="textAreaLeft" fmla="*/ 0 w 835200"/>
              <a:gd name="textAreaRight" fmla="*/ 836280 w 835200"/>
              <a:gd name="textAreaTop" fmla="*/ 0 h 1332360"/>
              <a:gd name="textAreaBottom" fmla="*/ 1333440 h 1332360"/>
            </a:gdLst>
            <a:ahLst/>
            <a:cxnLst/>
            <a:rect l="textAreaLeft" t="textAreaTop" r="textAreaRight" b="textAreaBottom"/>
            <a:pathLst>
              <a:path w="836443" h="133346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03" name="Google Shape;143;p5"/>
          <p:cNvGrpSpPr/>
          <p:nvPr/>
        </p:nvGrpSpPr>
        <p:grpSpPr>
          <a:xfrm>
            <a:off x="12000960" y="8705880"/>
            <a:ext cx="5850000" cy="1308960"/>
            <a:chOff x="12000960" y="8705880"/>
            <a:chExt cx="5850000" cy="1308960"/>
          </a:xfrm>
        </p:grpSpPr>
        <p:grpSp>
          <p:nvGrpSpPr>
            <p:cNvPr id="204" name="Google Shape;144;p5"/>
            <p:cNvGrpSpPr/>
            <p:nvPr/>
          </p:nvGrpSpPr>
          <p:grpSpPr>
            <a:xfrm>
              <a:off x="16221960" y="9625320"/>
              <a:ext cx="1629000" cy="389520"/>
              <a:chOff x="16221960" y="9625320"/>
              <a:chExt cx="1629000" cy="389520"/>
            </a:xfrm>
          </p:grpSpPr>
          <p:sp>
            <p:nvSpPr>
              <p:cNvPr id="205" name="Google Shape;145;p5"/>
              <p:cNvSpPr/>
              <p:nvPr/>
            </p:nvSpPr>
            <p:spPr>
              <a:xfrm rot="10800000">
                <a:off x="16221960" y="962568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06" name="Google Shape;146;p5"/>
              <p:cNvSpPr/>
              <p:nvPr/>
            </p:nvSpPr>
            <p:spPr>
              <a:xfrm rot="10800000">
                <a:off x="16221960" y="962532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07" name="Google Shape;147;p5"/>
            <p:cNvGrpSpPr/>
            <p:nvPr/>
          </p:nvGrpSpPr>
          <p:grpSpPr>
            <a:xfrm>
              <a:off x="14293080" y="9625320"/>
              <a:ext cx="1629000" cy="389520"/>
              <a:chOff x="14293080" y="9625320"/>
              <a:chExt cx="1629000" cy="389520"/>
            </a:xfrm>
          </p:grpSpPr>
          <p:sp>
            <p:nvSpPr>
              <p:cNvPr id="208" name="Google Shape;148;p5"/>
              <p:cNvSpPr/>
              <p:nvPr/>
            </p:nvSpPr>
            <p:spPr>
              <a:xfrm rot="10800000">
                <a:off x="14293080" y="962568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09" name="Google Shape;149;p5"/>
              <p:cNvSpPr/>
              <p:nvPr/>
            </p:nvSpPr>
            <p:spPr>
              <a:xfrm rot="10800000">
                <a:off x="14293080" y="962532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10" name="Google Shape;150;p5"/>
            <p:cNvGrpSpPr/>
            <p:nvPr/>
          </p:nvGrpSpPr>
          <p:grpSpPr>
            <a:xfrm>
              <a:off x="15212880" y="9013320"/>
              <a:ext cx="1629000" cy="389520"/>
              <a:chOff x="15212880" y="9013320"/>
              <a:chExt cx="1629000" cy="389520"/>
            </a:xfrm>
          </p:grpSpPr>
          <p:sp>
            <p:nvSpPr>
              <p:cNvPr id="211" name="Google Shape;151;p5"/>
              <p:cNvSpPr/>
              <p:nvPr/>
            </p:nvSpPr>
            <p:spPr>
              <a:xfrm rot="10800000">
                <a:off x="15212880" y="901368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2" name="Google Shape;152;p5"/>
              <p:cNvSpPr/>
              <p:nvPr/>
            </p:nvSpPr>
            <p:spPr>
              <a:xfrm rot="10800000">
                <a:off x="15212880" y="901332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13" name="Google Shape;153;p5"/>
            <p:cNvGrpSpPr/>
            <p:nvPr/>
          </p:nvGrpSpPr>
          <p:grpSpPr>
            <a:xfrm>
              <a:off x="13478040" y="9021960"/>
              <a:ext cx="1629000" cy="389520"/>
              <a:chOff x="13478040" y="9021960"/>
              <a:chExt cx="1629000" cy="389520"/>
            </a:xfrm>
          </p:grpSpPr>
          <p:sp>
            <p:nvSpPr>
              <p:cNvPr id="214" name="Google Shape;154;p5"/>
              <p:cNvSpPr/>
              <p:nvPr/>
            </p:nvSpPr>
            <p:spPr>
              <a:xfrm rot="10800000">
                <a:off x="13478040" y="90219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5" name="Google Shape;155;p5"/>
              <p:cNvSpPr/>
              <p:nvPr/>
            </p:nvSpPr>
            <p:spPr>
              <a:xfrm rot="10800000">
                <a:off x="13478040" y="902196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16" name="Google Shape;156;p5"/>
            <p:cNvGrpSpPr/>
            <p:nvPr/>
          </p:nvGrpSpPr>
          <p:grpSpPr>
            <a:xfrm>
              <a:off x="12972600" y="9625320"/>
              <a:ext cx="892080" cy="389520"/>
              <a:chOff x="12972600" y="9625320"/>
              <a:chExt cx="892080" cy="389520"/>
            </a:xfrm>
          </p:grpSpPr>
          <p:sp>
            <p:nvSpPr>
              <p:cNvPr id="217" name="Google Shape;157;p5"/>
              <p:cNvSpPr/>
              <p:nvPr/>
            </p:nvSpPr>
            <p:spPr>
              <a:xfrm rot="10800000">
                <a:off x="12972600" y="962568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18" name="Google Shape;158;p5"/>
              <p:cNvSpPr/>
              <p:nvPr/>
            </p:nvSpPr>
            <p:spPr>
              <a:xfrm rot="10800000">
                <a:off x="12972600" y="9625320"/>
                <a:ext cx="89208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19" name="Google Shape;159;p5"/>
            <p:cNvGrpSpPr/>
            <p:nvPr/>
          </p:nvGrpSpPr>
          <p:grpSpPr>
            <a:xfrm>
              <a:off x="12000960" y="9021960"/>
              <a:ext cx="892080" cy="389520"/>
              <a:chOff x="12000960" y="9021960"/>
              <a:chExt cx="892080" cy="389520"/>
            </a:xfrm>
          </p:grpSpPr>
          <p:sp>
            <p:nvSpPr>
              <p:cNvPr id="220" name="Google Shape;160;p5"/>
              <p:cNvSpPr/>
              <p:nvPr/>
            </p:nvSpPr>
            <p:spPr>
              <a:xfrm rot="10800000">
                <a:off x="12000960" y="902196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21" name="Google Shape;161;p5"/>
              <p:cNvSpPr/>
              <p:nvPr/>
            </p:nvSpPr>
            <p:spPr>
              <a:xfrm rot="10800000">
                <a:off x="12000960" y="9021960"/>
                <a:ext cx="89208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22" name="Google Shape;162;p5"/>
            <p:cNvGrpSpPr/>
            <p:nvPr/>
          </p:nvGrpSpPr>
          <p:grpSpPr>
            <a:xfrm>
              <a:off x="16949880" y="9021600"/>
              <a:ext cx="901080" cy="372600"/>
              <a:chOff x="16949880" y="9021600"/>
              <a:chExt cx="901080" cy="372600"/>
            </a:xfrm>
          </p:grpSpPr>
          <p:sp>
            <p:nvSpPr>
              <p:cNvPr id="223" name="Google Shape;163;p5"/>
              <p:cNvSpPr/>
              <p:nvPr/>
            </p:nvSpPr>
            <p:spPr>
              <a:xfrm rot="10800000">
                <a:off x="16950240" y="9022320"/>
                <a:ext cx="900720" cy="191160"/>
              </a:xfrm>
              <a:custGeom>
                <a:avLst/>
                <a:gdLst>
                  <a:gd name="textAreaLeft" fmla="*/ 0 w 900720"/>
                  <a:gd name="textAreaRight" fmla="*/ 901800 w 900720"/>
                  <a:gd name="textAreaTop" fmla="*/ 0 h 191160"/>
                  <a:gd name="textAreaBottom" fmla="*/ 192240 h 191160"/>
                </a:gdLst>
                <a:ahLst/>
                <a:cxnLst/>
                <a:rect l="textAreaLeft" t="textAreaTop" r="textAreaRight" b="textAreaBottom"/>
                <a:pathLst>
                  <a:path w="237523" h="50651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24" name="Google Shape;164;p5"/>
              <p:cNvSpPr/>
              <p:nvPr/>
            </p:nvSpPr>
            <p:spPr>
              <a:xfrm rot="10800000">
                <a:off x="16949880" y="9021600"/>
                <a:ext cx="901080" cy="372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25" name="Google Shape;165;p5"/>
            <p:cNvGrpSpPr/>
            <p:nvPr/>
          </p:nvGrpSpPr>
          <p:grpSpPr>
            <a:xfrm>
              <a:off x="14568840" y="9320760"/>
              <a:ext cx="3282120" cy="389520"/>
              <a:chOff x="14568840" y="9320760"/>
              <a:chExt cx="3282120" cy="389520"/>
            </a:xfrm>
          </p:grpSpPr>
          <p:sp>
            <p:nvSpPr>
              <p:cNvPr id="226" name="Google Shape;166;p5"/>
              <p:cNvSpPr/>
              <p:nvPr/>
            </p:nvSpPr>
            <p:spPr>
              <a:xfrm rot="10800000">
                <a:off x="14568840" y="932112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27" name="Google Shape;167;p5"/>
              <p:cNvSpPr/>
              <p:nvPr/>
            </p:nvSpPr>
            <p:spPr>
              <a:xfrm rot="10800000">
                <a:off x="14569200" y="9320760"/>
                <a:ext cx="328176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28" name="Google Shape;168;p5"/>
            <p:cNvGrpSpPr/>
            <p:nvPr/>
          </p:nvGrpSpPr>
          <p:grpSpPr>
            <a:xfrm>
              <a:off x="14568840" y="8705880"/>
              <a:ext cx="3282120" cy="389520"/>
              <a:chOff x="14568840" y="8705880"/>
              <a:chExt cx="3282120" cy="389520"/>
            </a:xfrm>
          </p:grpSpPr>
          <p:sp>
            <p:nvSpPr>
              <p:cNvPr id="229" name="Google Shape;169;p5"/>
              <p:cNvSpPr/>
              <p:nvPr/>
            </p:nvSpPr>
            <p:spPr>
              <a:xfrm rot="10800000">
                <a:off x="14568840" y="870624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30" name="Google Shape;170;p5"/>
              <p:cNvSpPr/>
              <p:nvPr/>
            </p:nvSpPr>
            <p:spPr>
              <a:xfrm rot="10800000">
                <a:off x="14569200" y="8705880"/>
                <a:ext cx="328176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71400" y="2586600"/>
            <a:ext cx="16594200" cy="133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7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1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3219480" y="5529240"/>
            <a:ext cx="5642280" cy="297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9075600" y="5529240"/>
            <a:ext cx="5642280" cy="297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34" name="Google Shape;175;p6"/>
          <p:cNvGrpSpPr/>
          <p:nvPr/>
        </p:nvGrpSpPr>
        <p:grpSpPr>
          <a:xfrm>
            <a:off x="417600" y="242280"/>
            <a:ext cx="5849640" cy="1308960"/>
            <a:chOff x="417600" y="242280"/>
            <a:chExt cx="5849640" cy="1308960"/>
          </a:xfrm>
        </p:grpSpPr>
        <p:grpSp>
          <p:nvGrpSpPr>
            <p:cNvPr id="235" name="Google Shape;176;p6"/>
            <p:cNvGrpSpPr/>
            <p:nvPr/>
          </p:nvGrpSpPr>
          <p:grpSpPr>
            <a:xfrm>
              <a:off x="417600" y="242280"/>
              <a:ext cx="1629000" cy="389520"/>
              <a:chOff x="417600" y="242280"/>
              <a:chExt cx="1629000" cy="389520"/>
            </a:xfrm>
          </p:grpSpPr>
          <p:sp>
            <p:nvSpPr>
              <p:cNvPr id="236" name="Google Shape;177;p6"/>
              <p:cNvSpPr/>
              <p:nvPr/>
            </p:nvSpPr>
            <p:spPr>
              <a:xfrm>
                <a:off x="417600" y="4233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37" name="Google Shape;178;p6"/>
              <p:cNvSpPr/>
              <p:nvPr/>
            </p:nvSpPr>
            <p:spPr>
              <a:xfrm>
                <a:off x="417600" y="24228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38" name="Google Shape;179;p6"/>
            <p:cNvGrpSpPr/>
            <p:nvPr/>
          </p:nvGrpSpPr>
          <p:grpSpPr>
            <a:xfrm>
              <a:off x="2346120" y="242280"/>
              <a:ext cx="1629000" cy="389520"/>
              <a:chOff x="2346120" y="242280"/>
              <a:chExt cx="1629000" cy="389520"/>
            </a:xfrm>
          </p:grpSpPr>
          <p:sp>
            <p:nvSpPr>
              <p:cNvPr id="239" name="Google Shape;180;p6"/>
              <p:cNvSpPr/>
              <p:nvPr/>
            </p:nvSpPr>
            <p:spPr>
              <a:xfrm>
                <a:off x="2346120" y="4233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40" name="Google Shape;181;p6"/>
              <p:cNvSpPr/>
              <p:nvPr/>
            </p:nvSpPr>
            <p:spPr>
              <a:xfrm>
                <a:off x="2346120" y="24228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41" name="Google Shape;182;p6"/>
            <p:cNvGrpSpPr/>
            <p:nvPr/>
          </p:nvGrpSpPr>
          <p:grpSpPr>
            <a:xfrm>
              <a:off x="1426320" y="854640"/>
              <a:ext cx="1629000" cy="389520"/>
              <a:chOff x="1426320" y="854640"/>
              <a:chExt cx="1629000" cy="389520"/>
            </a:xfrm>
          </p:grpSpPr>
          <p:sp>
            <p:nvSpPr>
              <p:cNvPr id="242" name="Google Shape;183;p6"/>
              <p:cNvSpPr/>
              <p:nvPr/>
            </p:nvSpPr>
            <p:spPr>
              <a:xfrm>
                <a:off x="1426320" y="10353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43" name="Google Shape;184;p6"/>
              <p:cNvSpPr/>
              <p:nvPr/>
            </p:nvSpPr>
            <p:spPr>
              <a:xfrm>
                <a:off x="1426320" y="85464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44" name="Google Shape;185;p6"/>
            <p:cNvGrpSpPr/>
            <p:nvPr/>
          </p:nvGrpSpPr>
          <p:grpSpPr>
            <a:xfrm>
              <a:off x="3161160" y="846000"/>
              <a:ext cx="1629000" cy="389520"/>
              <a:chOff x="3161160" y="846000"/>
              <a:chExt cx="1629000" cy="389520"/>
            </a:xfrm>
          </p:grpSpPr>
          <p:sp>
            <p:nvSpPr>
              <p:cNvPr id="245" name="Google Shape;186;p6"/>
              <p:cNvSpPr/>
              <p:nvPr/>
            </p:nvSpPr>
            <p:spPr>
              <a:xfrm>
                <a:off x="3161160" y="102672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46" name="Google Shape;187;p6"/>
              <p:cNvSpPr/>
              <p:nvPr/>
            </p:nvSpPr>
            <p:spPr>
              <a:xfrm>
                <a:off x="3161160" y="84600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47" name="Google Shape;188;p6"/>
            <p:cNvGrpSpPr/>
            <p:nvPr/>
          </p:nvGrpSpPr>
          <p:grpSpPr>
            <a:xfrm>
              <a:off x="4403520" y="242280"/>
              <a:ext cx="892080" cy="389520"/>
              <a:chOff x="4403520" y="242280"/>
              <a:chExt cx="892080" cy="389520"/>
            </a:xfrm>
          </p:grpSpPr>
          <p:sp>
            <p:nvSpPr>
              <p:cNvPr id="248" name="Google Shape;189;p6"/>
              <p:cNvSpPr/>
              <p:nvPr/>
            </p:nvSpPr>
            <p:spPr>
              <a:xfrm>
                <a:off x="4403520" y="42336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49" name="Google Shape;190;p6"/>
              <p:cNvSpPr/>
              <p:nvPr/>
            </p:nvSpPr>
            <p:spPr>
              <a:xfrm>
                <a:off x="4403520" y="242280"/>
                <a:ext cx="89208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50" name="Google Shape;191;p6"/>
            <p:cNvGrpSpPr/>
            <p:nvPr/>
          </p:nvGrpSpPr>
          <p:grpSpPr>
            <a:xfrm>
              <a:off x="5375160" y="846000"/>
              <a:ext cx="892080" cy="389520"/>
              <a:chOff x="5375160" y="846000"/>
              <a:chExt cx="892080" cy="389520"/>
            </a:xfrm>
          </p:grpSpPr>
          <p:sp>
            <p:nvSpPr>
              <p:cNvPr id="251" name="Google Shape;192;p6"/>
              <p:cNvSpPr/>
              <p:nvPr/>
            </p:nvSpPr>
            <p:spPr>
              <a:xfrm>
                <a:off x="5375160" y="102672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52" name="Google Shape;193;p6"/>
              <p:cNvSpPr/>
              <p:nvPr/>
            </p:nvSpPr>
            <p:spPr>
              <a:xfrm>
                <a:off x="5375160" y="846000"/>
                <a:ext cx="89208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53" name="Google Shape;194;p6"/>
            <p:cNvGrpSpPr/>
            <p:nvPr/>
          </p:nvGrpSpPr>
          <p:grpSpPr>
            <a:xfrm>
              <a:off x="417600" y="862920"/>
              <a:ext cx="901080" cy="372600"/>
              <a:chOff x="417600" y="862920"/>
              <a:chExt cx="901080" cy="372600"/>
            </a:xfrm>
          </p:grpSpPr>
          <p:sp>
            <p:nvSpPr>
              <p:cNvPr id="254" name="Google Shape;195;p6"/>
              <p:cNvSpPr/>
              <p:nvPr/>
            </p:nvSpPr>
            <p:spPr>
              <a:xfrm>
                <a:off x="417600" y="1044000"/>
                <a:ext cx="900720" cy="191160"/>
              </a:xfrm>
              <a:custGeom>
                <a:avLst/>
                <a:gdLst>
                  <a:gd name="textAreaLeft" fmla="*/ 0 w 900720"/>
                  <a:gd name="textAreaRight" fmla="*/ 901800 w 900720"/>
                  <a:gd name="textAreaTop" fmla="*/ 0 h 191160"/>
                  <a:gd name="textAreaBottom" fmla="*/ 192240 h 191160"/>
                </a:gdLst>
                <a:ahLst/>
                <a:cxnLst/>
                <a:rect l="textAreaLeft" t="textAreaTop" r="textAreaRight" b="textAreaBottom"/>
                <a:pathLst>
                  <a:path w="237523" h="50651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55" name="Google Shape;196;p6"/>
              <p:cNvSpPr/>
              <p:nvPr/>
            </p:nvSpPr>
            <p:spPr>
              <a:xfrm>
                <a:off x="417600" y="862920"/>
                <a:ext cx="901080" cy="372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56" name="Google Shape;197;p6"/>
            <p:cNvGrpSpPr/>
            <p:nvPr/>
          </p:nvGrpSpPr>
          <p:grpSpPr>
            <a:xfrm>
              <a:off x="417600" y="547200"/>
              <a:ext cx="3282120" cy="389520"/>
              <a:chOff x="417600" y="547200"/>
              <a:chExt cx="3282120" cy="389520"/>
            </a:xfrm>
          </p:grpSpPr>
          <p:sp>
            <p:nvSpPr>
              <p:cNvPr id="257" name="Google Shape;198;p6"/>
              <p:cNvSpPr/>
              <p:nvPr/>
            </p:nvSpPr>
            <p:spPr>
              <a:xfrm>
                <a:off x="417600" y="72792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58" name="Google Shape;199;p6"/>
              <p:cNvSpPr/>
              <p:nvPr/>
            </p:nvSpPr>
            <p:spPr>
              <a:xfrm>
                <a:off x="417600" y="547200"/>
                <a:ext cx="328176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59" name="Google Shape;200;p6"/>
            <p:cNvGrpSpPr/>
            <p:nvPr/>
          </p:nvGrpSpPr>
          <p:grpSpPr>
            <a:xfrm>
              <a:off x="417600" y="1161720"/>
              <a:ext cx="3282120" cy="389520"/>
              <a:chOff x="417600" y="1161720"/>
              <a:chExt cx="3282120" cy="389520"/>
            </a:xfrm>
          </p:grpSpPr>
          <p:sp>
            <p:nvSpPr>
              <p:cNvPr id="260" name="Google Shape;201;p6"/>
              <p:cNvSpPr/>
              <p:nvPr/>
            </p:nvSpPr>
            <p:spPr>
              <a:xfrm>
                <a:off x="417600" y="134280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1" name="Google Shape;202;p6"/>
              <p:cNvSpPr/>
              <p:nvPr/>
            </p:nvSpPr>
            <p:spPr>
              <a:xfrm>
                <a:off x="417600" y="1161720"/>
                <a:ext cx="328176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262" name="Google Shape;203;p6"/>
          <p:cNvGrpSpPr/>
          <p:nvPr/>
        </p:nvGrpSpPr>
        <p:grpSpPr>
          <a:xfrm>
            <a:off x="12000960" y="8694720"/>
            <a:ext cx="5850000" cy="1308960"/>
            <a:chOff x="12000960" y="8694720"/>
            <a:chExt cx="5850000" cy="1308960"/>
          </a:xfrm>
        </p:grpSpPr>
        <p:grpSp>
          <p:nvGrpSpPr>
            <p:cNvPr id="263" name="Google Shape;204;p6"/>
            <p:cNvGrpSpPr/>
            <p:nvPr/>
          </p:nvGrpSpPr>
          <p:grpSpPr>
            <a:xfrm>
              <a:off x="16221960" y="9614160"/>
              <a:ext cx="1629000" cy="389520"/>
              <a:chOff x="16221960" y="9614160"/>
              <a:chExt cx="1629000" cy="389520"/>
            </a:xfrm>
          </p:grpSpPr>
          <p:sp>
            <p:nvSpPr>
              <p:cNvPr id="264" name="Google Shape;205;p6"/>
              <p:cNvSpPr/>
              <p:nvPr/>
            </p:nvSpPr>
            <p:spPr>
              <a:xfrm rot="10800000">
                <a:off x="16221960" y="961452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5" name="Google Shape;206;p6"/>
              <p:cNvSpPr/>
              <p:nvPr/>
            </p:nvSpPr>
            <p:spPr>
              <a:xfrm rot="10800000">
                <a:off x="16221960" y="961416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66" name="Google Shape;207;p6"/>
            <p:cNvGrpSpPr/>
            <p:nvPr/>
          </p:nvGrpSpPr>
          <p:grpSpPr>
            <a:xfrm>
              <a:off x="14293080" y="9614160"/>
              <a:ext cx="1629000" cy="389520"/>
              <a:chOff x="14293080" y="9614160"/>
              <a:chExt cx="1629000" cy="389520"/>
            </a:xfrm>
          </p:grpSpPr>
          <p:sp>
            <p:nvSpPr>
              <p:cNvPr id="267" name="Google Shape;208;p6"/>
              <p:cNvSpPr/>
              <p:nvPr/>
            </p:nvSpPr>
            <p:spPr>
              <a:xfrm rot="10800000">
                <a:off x="14293080" y="961452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68" name="Google Shape;209;p6"/>
              <p:cNvSpPr/>
              <p:nvPr/>
            </p:nvSpPr>
            <p:spPr>
              <a:xfrm rot="10800000">
                <a:off x="14293080" y="961416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69" name="Google Shape;210;p6"/>
            <p:cNvGrpSpPr/>
            <p:nvPr/>
          </p:nvGrpSpPr>
          <p:grpSpPr>
            <a:xfrm>
              <a:off x="15212880" y="9002160"/>
              <a:ext cx="1629000" cy="389520"/>
              <a:chOff x="15212880" y="9002160"/>
              <a:chExt cx="1629000" cy="389520"/>
            </a:xfrm>
          </p:grpSpPr>
          <p:sp>
            <p:nvSpPr>
              <p:cNvPr id="270" name="Google Shape;211;p6"/>
              <p:cNvSpPr/>
              <p:nvPr/>
            </p:nvSpPr>
            <p:spPr>
              <a:xfrm rot="10800000">
                <a:off x="15212880" y="90021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1" name="Google Shape;212;p6"/>
              <p:cNvSpPr/>
              <p:nvPr/>
            </p:nvSpPr>
            <p:spPr>
              <a:xfrm rot="10800000">
                <a:off x="15212880" y="900216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72" name="Google Shape;213;p6"/>
            <p:cNvGrpSpPr/>
            <p:nvPr/>
          </p:nvGrpSpPr>
          <p:grpSpPr>
            <a:xfrm>
              <a:off x="13478040" y="9010440"/>
              <a:ext cx="1629000" cy="389520"/>
              <a:chOff x="13478040" y="9010440"/>
              <a:chExt cx="1629000" cy="389520"/>
            </a:xfrm>
          </p:grpSpPr>
          <p:sp>
            <p:nvSpPr>
              <p:cNvPr id="273" name="Google Shape;214;p6"/>
              <p:cNvSpPr/>
              <p:nvPr/>
            </p:nvSpPr>
            <p:spPr>
              <a:xfrm rot="10800000">
                <a:off x="13478040" y="901080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4" name="Google Shape;215;p6"/>
              <p:cNvSpPr/>
              <p:nvPr/>
            </p:nvSpPr>
            <p:spPr>
              <a:xfrm rot="10800000">
                <a:off x="13478040" y="901044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75" name="Google Shape;216;p6"/>
            <p:cNvGrpSpPr/>
            <p:nvPr/>
          </p:nvGrpSpPr>
          <p:grpSpPr>
            <a:xfrm>
              <a:off x="12972600" y="9614160"/>
              <a:ext cx="892080" cy="389520"/>
              <a:chOff x="12972600" y="9614160"/>
              <a:chExt cx="892080" cy="389520"/>
            </a:xfrm>
          </p:grpSpPr>
          <p:sp>
            <p:nvSpPr>
              <p:cNvPr id="276" name="Google Shape;217;p6"/>
              <p:cNvSpPr/>
              <p:nvPr/>
            </p:nvSpPr>
            <p:spPr>
              <a:xfrm rot="10800000">
                <a:off x="12972600" y="961452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77" name="Google Shape;218;p6"/>
              <p:cNvSpPr/>
              <p:nvPr/>
            </p:nvSpPr>
            <p:spPr>
              <a:xfrm rot="10800000">
                <a:off x="12972600" y="9614160"/>
                <a:ext cx="89208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78" name="Google Shape;219;p6"/>
            <p:cNvGrpSpPr/>
            <p:nvPr/>
          </p:nvGrpSpPr>
          <p:grpSpPr>
            <a:xfrm>
              <a:off x="12000960" y="9010440"/>
              <a:ext cx="892080" cy="389520"/>
              <a:chOff x="12000960" y="9010440"/>
              <a:chExt cx="892080" cy="389520"/>
            </a:xfrm>
          </p:grpSpPr>
          <p:sp>
            <p:nvSpPr>
              <p:cNvPr id="279" name="Google Shape;220;p6"/>
              <p:cNvSpPr/>
              <p:nvPr/>
            </p:nvSpPr>
            <p:spPr>
              <a:xfrm rot="10800000">
                <a:off x="12000960" y="901080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0" name="Google Shape;221;p6"/>
              <p:cNvSpPr/>
              <p:nvPr/>
            </p:nvSpPr>
            <p:spPr>
              <a:xfrm rot="10800000">
                <a:off x="12000960" y="9010440"/>
                <a:ext cx="89208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81" name="Google Shape;222;p6"/>
            <p:cNvGrpSpPr/>
            <p:nvPr/>
          </p:nvGrpSpPr>
          <p:grpSpPr>
            <a:xfrm>
              <a:off x="16949880" y="9010440"/>
              <a:ext cx="901080" cy="372600"/>
              <a:chOff x="16949880" y="9010440"/>
              <a:chExt cx="901080" cy="372600"/>
            </a:xfrm>
          </p:grpSpPr>
          <p:sp>
            <p:nvSpPr>
              <p:cNvPr id="282" name="Google Shape;223;p6"/>
              <p:cNvSpPr/>
              <p:nvPr/>
            </p:nvSpPr>
            <p:spPr>
              <a:xfrm rot="10800000">
                <a:off x="16950240" y="9010800"/>
                <a:ext cx="900720" cy="191160"/>
              </a:xfrm>
              <a:custGeom>
                <a:avLst/>
                <a:gdLst>
                  <a:gd name="textAreaLeft" fmla="*/ 0 w 900720"/>
                  <a:gd name="textAreaRight" fmla="*/ 901800 w 900720"/>
                  <a:gd name="textAreaTop" fmla="*/ 0 h 191160"/>
                  <a:gd name="textAreaBottom" fmla="*/ 192240 h 191160"/>
                </a:gdLst>
                <a:ahLst/>
                <a:cxnLst/>
                <a:rect l="textAreaLeft" t="textAreaTop" r="textAreaRight" b="textAreaBottom"/>
                <a:pathLst>
                  <a:path w="237523" h="50651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3" name="Google Shape;224;p6"/>
              <p:cNvSpPr/>
              <p:nvPr/>
            </p:nvSpPr>
            <p:spPr>
              <a:xfrm rot="10800000">
                <a:off x="16949880" y="9010440"/>
                <a:ext cx="901080" cy="372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84" name="Google Shape;225;p6"/>
            <p:cNvGrpSpPr/>
            <p:nvPr/>
          </p:nvGrpSpPr>
          <p:grpSpPr>
            <a:xfrm>
              <a:off x="14568840" y="9309240"/>
              <a:ext cx="3282120" cy="389520"/>
              <a:chOff x="14568840" y="9309240"/>
              <a:chExt cx="3282120" cy="389520"/>
            </a:xfrm>
          </p:grpSpPr>
          <p:sp>
            <p:nvSpPr>
              <p:cNvPr id="285" name="Google Shape;226;p6"/>
              <p:cNvSpPr/>
              <p:nvPr/>
            </p:nvSpPr>
            <p:spPr>
              <a:xfrm rot="10800000">
                <a:off x="14568840" y="930960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6" name="Google Shape;227;p6"/>
              <p:cNvSpPr/>
              <p:nvPr/>
            </p:nvSpPr>
            <p:spPr>
              <a:xfrm rot="10800000">
                <a:off x="14569200" y="9309240"/>
                <a:ext cx="328176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87" name="Google Shape;228;p6"/>
            <p:cNvGrpSpPr/>
            <p:nvPr/>
          </p:nvGrpSpPr>
          <p:grpSpPr>
            <a:xfrm>
              <a:off x="14568840" y="8694720"/>
              <a:ext cx="3282120" cy="389520"/>
              <a:chOff x="14568840" y="8694720"/>
              <a:chExt cx="3282120" cy="389520"/>
            </a:xfrm>
          </p:grpSpPr>
          <p:sp>
            <p:nvSpPr>
              <p:cNvPr id="288" name="Google Shape;229;p6"/>
              <p:cNvSpPr/>
              <p:nvPr/>
            </p:nvSpPr>
            <p:spPr>
              <a:xfrm rot="10800000">
                <a:off x="14568840" y="869472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9" name="Google Shape;230;p6"/>
              <p:cNvSpPr/>
              <p:nvPr/>
            </p:nvSpPr>
            <p:spPr>
              <a:xfrm rot="10800000">
                <a:off x="14569200" y="8694720"/>
                <a:ext cx="328176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290" name="Google Shape;231;p6"/>
          <p:cNvSpPr/>
          <p:nvPr/>
        </p:nvSpPr>
        <p:spPr>
          <a:xfrm>
            <a:off x="14123520" y="4763880"/>
            <a:ext cx="835200" cy="1332360"/>
          </a:xfrm>
          <a:custGeom>
            <a:avLst/>
            <a:gdLst>
              <a:gd name="textAreaLeft" fmla="*/ 0 w 835200"/>
              <a:gd name="textAreaRight" fmla="*/ 836280 w 835200"/>
              <a:gd name="textAreaTop" fmla="*/ 0 h 1332360"/>
              <a:gd name="textAreaBottom" fmla="*/ 1333440 h 1332360"/>
            </a:gdLst>
            <a:ahLst/>
            <a:cxnLst/>
            <a:rect l="textAreaLeft" t="textAreaTop" r="textAreaRight" b="textAreaBottom"/>
            <a:pathLst>
              <a:path w="836443" h="133346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91" name="Google Shape;232;p6"/>
          <p:cNvGrpSpPr/>
          <p:nvPr/>
        </p:nvGrpSpPr>
        <p:grpSpPr>
          <a:xfrm>
            <a:off x="17080560" y="325080"/>
            <a:ext cx="815040" cy="875160"/>
            <a:chOff x="17080560" y="325080"/>
            <a:chExt cx="815040" cy="875160"/>
          </a:xfrm>
        </p:grpSpPr>
        <p:grpSp>
          <p:nvGrpSpPr>
            <p:cNvPr id="292" name="Google Shape;233;p6"/>
            <p:cNvGrpSpPr/>
            <p:nvPr/>
          </p:nvGrpSpPr>
          <p:grpSpPr>
            <a:xfrm>
              <a:off x="17080560" y="420480"/>
              <a:ext cx="706680" cy="779760"/>
              <a:chOff x="17080560" y="420480"/>
              <a:chExt cx="706680" cy="779760"/>
            </a:xfrm>
          </p:grpSpPr>
          <p:sp>
            <p:nvSpPr>
              <p:cNvPr id="293" name="Google Shape;234;p6"/>
              <p:cNvSpPr/>
              <p:nvPr/>
            </p:nvSpPr>
            <p:spPr>
              <a:xfrm>
                <a:off x="17080560" y="51876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94" name="Google Shape;235;p6"/>
              <p:cNvSpPr/>
              <p:nvPr/>
            </p:nvSpPr>
            <p:spPr>
              <a:xfrm>
                <a:off x="17080560" y="420480"/>
                <a:ext cx="706680" cy="779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95" name="Google Shape;236;p6"/>
            <p:cNvGrpSpPr/>
            <p:nvPr/>
          </p:nvGrpSpPr>
          <p:grpSpPr>
            <a:xfrm>
              <a:off x="17188920" y="325080"/>
              <a:ext cx="706680" cy="779760"/>
              <a:chOff x="17188920" y="325080"/>
              <a:chExt cx="706680" cy="779760"/>
            </a:xfrm>
          </p:grpSpPr>
          <p:sp>
            <p:nvSpPr>
              <p:cNvPr id="296" name="Google Shape;237;p6"/>
              <p:cNvSpPr/>
              <p:nvPr/>
            </p:nvSpPr>
            <p:spPr>
              <a:xfrm>
                <a:off x="17188920" y="42300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97" name="Google Shape;238;p6"/>
              <p:cNvSpPr/>
              <p:nvPr/>
            </p:nvSpPr>
            <p:spPr>
              <a:xfrm>
                <a:off x="17188920" y="325080"/>
                <a:ext cx="706680" cy="779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98" name="Google Shape;239;p6"/>
            <p:cNvGrpSpPr/>
            <p:nvPr/>
          </p:nvGrpSpPr>
          <p:grpSpPr>
            <a:xfrm>
              <a:off x="17362440" y="539280"/>
              <a:ext cx="417960" cy="394560"/>
              <a:chOff x="17362440" y="539280"/>
              <a:chExt cx="417960" cy="394560"/>
            </a:xfrm>
          </p:grpSpPr>
          <p:sp>
            <p:nvSpPr>
              <p:cNvPr id="299" name="Google Shape;240;p6"/>
              <p:cNvSpPr/>
              <p:nvPr/>
            </p:nvSpPr>
            <p:spPr>
              <a:xfrm rot="2821200">
                <a:off x="17516880" y="540720"/>
                <a:ext cx="51480" cy="444960"/>
              </a:xfrm>
              <a:custGeom>
                <a:avLst/>
                <a:gdLst>
                  <a:gd name="textAreaLeft" fmla="*/ 0 w 51480"/>
                  <a:gd name="textAreaRight" fmla="*/ 52560 w 514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1856" h="270933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00" name="Google Shape;241;p6"/>
              <p:cNvSpPr/>
              <p:nvPr/>
            </p:nvSpPr>
            <p:spPr>
              <a:xfrm rot="2821200">
                <a:off x="17545680" y="474480"/>
                <a:ext cx="5112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01" name="Google Shape;242;p6"/>
            <p:cNvGrpSpPr/>
            <p:nvPr/>
          </p:nvGrpSpPr>
          <p:grpSpPr>
            <a:xfrm>
              <a:off x="17371800" y="583200"/>
              <a:ext cx="396000" cy="419400"/>
              <a:chOff x="17371800" y="583200"/>
              <a:chExt cx="396000" cy="419400"/>
            </a:xfrm>
          </p:grpSpPr>
          <p:sp>
            <p:nvSpPr>
              <p:cNvPr id="302" name="Google Shape;243;p6"/>
              <p:cNvSpPr/>
              <p:nvPr/>
            </p:nvSpPr>
            <p:spPr>
              <a:xfrm rot="8221200">
                <a:off x="17516880" y="541800"/>
                <a:ext cx="53280" cy="444960"/>
              </a:xfrm>
              <a:custGeom>
                <a:avLst/>
                <a:gdLst>
                  <a:gd name="textAreaLeft" fmla="*/ 0 w 53280"/>
                  <a:gd name="textAreaRight" fmla="*/ 54360 w 532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3028" h="270933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03" name="Google Shape;244;p6"/>
              <p:cNvSpPr/>
              <p:nvPr/>
            </p:nvSpPr>
            <p:spPr>
              <a:xfrm rot="8221200">
                <a:off x="17543160" y="531000"/>
                <a:ext cx="5328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76360" y="2672640"/>
            <a:ext cx="16498800" cy="114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62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1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1528920" y="5556240"/>
            <a:ext cx="5013000" cy="395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6726240" y="5556240"/>
            <a:ext cx="5014800" cy="395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07" name="Google Shape;249;p7"/>
          <p:cNvGrpSpPr/>
          <p:nvPr/>
        </p:nvGrpSpPr>
        <p:grpSpPr>
          <a:xfrm>
            <a:off x="12000960" y="8694720"/>
            <a:ext cx="5850000" cy="1308960"/>
            <a:chOff x="12000960" y="8694720"/>
            <a:chExt cx="5850000" cy="1308960"/>
          </a:xfrm>
        </p:grpSpPr>
        <p:grpSp>
          <p:nvGrpSpPr>
            <p:cNvPr id="308" name="Google Shape;250;p7"/>
            <p:cNvGrpSpPr/>
            <p:nvPr/>
          </p:nvGrpSpPr>
          <p:grpSpPr>
            <a:xfrm>
              <a:off x="16221960" y="9614160"/>
              <a:ext cx="1629000" cy="389520"/>
              <a:chOff x="16221960" y="9614160"/>
              <a:chExt cx="1629000" cy="389520"/>
            </a:xfrm>
          </p:grpSpPr>
          <p:sp>
            <p:nvSpPr>
              <p:cNvPr id="309" name="Google Shape;251;p7"/>
              <p:cNvSpPr/>
              <p:nvPr/>
            </p:nvSpPr>
            <p:spPr>
              <a:xfrm rot="10800000">
                <a:off x="16221960" y="961452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10" name="Google Shape;252;p7"/>
              <p:cNvSpPr/>
              <p:nvPr/>
            </p:nvSpPr>
            <p:spPr>
              <a:xfrm rot="10800000">
                <a:off x="16221960" y="961416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11" name="Google Shape;253;p7"/>
            <p:cNvGrpSpPr/>
            <p:nvPr/>
          </p:nvGrpSpPr>
          <p:grpSpPr>
            <a:xfrm>
              <a:off x="14293080" y="9614160"/>
              <a:ext cx="1629000" cy="389520"/>
              <a:chOff x="14293080" y="9614160"/>
              <a:chExt cx="1629000" cy="389520"/>
            </a:xfrm>
          </p:grpSpPr>
          <p:sp>
            <p:nvSpPr>
              <p:cNvPr id="312" name="Google Shape;254;p7"/>
              <p:cNvSpPr/>
              <p:nvPr/>
            </p:nvSpPr>
            <p:spPr>
              <a:xfrm rot="10800000">
                <a:off x="14293080" y="961452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13" name="Google Shape;255;p7"/>
              <p:cNvSpPr/>
              <p:nvPr/>
            </p:nvSpPr>
            <p:spPr>
              <a:xfrm rot="10800000">
                <a:off x="14293080" y="961416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14" name="Google Shape;256;p7"/>
            <p:cNvGrpSpPr/>
            <p:nvPr/>
          </p:nvGrpSpPr>
          <p:grpSpPr>
            <a:xfrm>
              <a:off x="15212880" y="9002160"/>
              <a:ext cx="1629000" cy="389520"/>
              <a:chOff x="15212880" y="9002160"/>
              <a:chExt cx="1629000" cy="389520"/>
            </a:xfrm>
          </p:grpSpPr>
          <p:sp>
            <p:nvSpPr>
              <p:cNvPr id="315" name="Google Shape;257;p7"/>
              <p:cNvSpPr/>
              <p:nvPr/>
            </p:nvSpPr>
            <p:spPr>
              <a:xfrm rot="10800000">
                <a:off x="15212880" y="90021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16" name="Google Shape;258;p7"/>
              <p:cNvSpPr/>
              <p:nvPr/>
            </p:nvSpPr>
            <p:spPr>
              <a:xfrm rot="10800000">
                <a:off x="15212880" y="900216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17" name="Google Shape;259;p7"/>
            <p:cNvGrpSpPr/>
            <p:nvPr/>
          </p:nvGrpSpPr>
          <p:grpSpPr>
            <a:xfrm>
              <a:off x="13478040" y="9010440"/>
              <a:ext cx="1629000" cy="389520"/>
              <a:chOff x="13478040" y="9010440"/>
              <a:chExt cx="1629000" cy="389520"/>
            </a:xfrm>
          </p:grpSpPr>
          <p:sp>
            <p:nvSpPr>
              <p:cNvPr id="318" name="Google Shape;260;p7"/>
              <p:cNvSpPr/>
              <p:nvPr/>
            </p:nvSpPr>
            <p:spPr>
              <a:xfrm rot="10800000">
                <a:off x="13478040" y="901080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19" name="Google Shape;261;p7"/>
              <p:cNvSpPr/>
              <p:nvPr/>
            </p:nvSpPr>
            <p:spPr>
              <a:xfrm rot="10800000">
                <a:off x="13478040" y="901044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20" name="Google Shape;262;p7"/>
            <p:cNvGrpSpPr/>
            <p:nvPr/>
          </p:nvGrpSpPr>
          <p:grpSpPr>
            <a:xfrm>
              <a:off x="12972600" y="9614160"/>
              <a:ext cx="892080" cy="389520"/>
              <a:chOff x="12972600" y="9614160"/>
              <a:chExt cx="892080" cy="389520"/>
            </a:xfrm>
          </p:grpSpPr>
          <p:sp>
            <p:nvSpPr>
              <p:cNvPr id="321" name="Google Shape;263;p7"/>
              <p:cNvSpPr/>
              <p:nvPr/>
            </p:nvSpPr>
            <p:spPr>
              <a:xfrm rot="10800000">
                <a:off x="12972600" y="961452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22" name="Google Shape;264;p7"/>
              <p:cNvSpPr/>
              <p:nvPr/>
            </p:nvSpPr>
            <p:spPr>
              <a:xfrm rot="10800000">
                <a:off x="12972600" y="9614160"/>
                <a:ext cx="89208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23" name="Google Shape;265;p7"/>
            <p:cNvGrpSpPr/>
            <p:nvPr/>
          </p:nvGrpSpPr>
          <p:grpSpPr>
            <a:xfrm>
              <a:off x="12000960" y="9010440"/>
              <a:ext cx="892080" cy="389520"/>
              <a:chOff x="12000960" y="9010440"/>
              <a:chExt cx="892080" cy="389520"/>
            </a:xfrm>
          </p:grpSpPr>
          <p:sp>
            <p:nvSpPr>
              <p:cNvPr id="324" name="Google Shape;266;p7"/>
              <p:cNvSpPr/>
              <p:nvPr/>
            </p:nvSpPr>
            <p:spPr>
              <a:xfrm rot="10800000">
                <a:off x="12000960" y="901080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25" name="Google Shape;267;p7"/>
              <p:cNvSpPr/>
              <p:nvPr/>
            </p:nvSpPr>
            <p:spPr>
              <a:xfrm rot="10800000">
                <a:off x="12000960" y="9010440"/>
                <a:ext cx="89208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26" name="Google Shape;268;p7"/>
            <p:cNvGrpSpPr/>
            <p:nvPr/>
          </p:nvGrpSpPr>
          <p:grpSpPr>
            <a:xfrm>
              <a:off x="16949880" y="9010440"/>
              <a:ext cx="901080" cy="372600"/>
              <a:chOff x="16949880" y="9010440"/>
              <a:chExt cx="901080" cy="372600"/>
            </a:xfrm>
          </p:grpSpPr>
          <p:sp>
            <p:nvSpPr>
              <p:cNvPr id="327" name="Google Shape;269;p7"/>
              <p:cNvSpPr/>
              <p:nvPr/>
            </p:nvSpPr>
            <p:spPr>
              <a:xfrm rot="10800000">
                <a:off x="16950240" y="9010800"/>
                <a:ext cx="900720" cy="191160"/>
              </a:xfrm>
              <a:custGeom>
                <a:avLst/>
                <a:gdLst>
                  <a:gd name="textAreaLeft" fmla="*/ 0 w 900720"/>
                  <a:gd name="textAreaRight" fmla="*/ 901800 w 900720"/>
                  <a:gd name="textAreaTop" fmla="*/ 0 h 191160"/>
                  <a:gd name="textAreaBottom" fmla="*/ 192240 h 191160"/>
                </a:gdLst>
                <a:ahLst/>
                <a:cxnLst/>
                <a:rect l="textAreaLeft" t="textAreaTop" r="textAreaRight" b="textAreaBottom"/>
                <a:pathLst>
                  <a:path w="237523" h="50651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28" name="Google Shape;270;p7"/>
              <p:cNvSpPr/>
              <p:nvPr/>
            </p:nvSpPr>
            <p:spPr>
              <a:xfrm rot="10800000">
                <a:off x="16949880" y="9010440"/>
                <a:ext cx="901080" cy="372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29" name="Google Shape;271;p7"/>
            <p:cNvGrpSpPr/>
            <p:nvPr/>
          </p:nvGrpSpPr>
          <p:grpSpPr>
            <a:xfrm>
              <a:off x="14568840" y="9309240"/>
              <a:ext cx="3282120" cy="389520"/>
              <a:chOff x="14568840" y="9309240"/>
              <a:chExt cx="3282120" cy="389520"/>
            </a:xfrm>
          </p:grpSpPr>
          <p:sp>
            <p:nvSpPr>
              <p:cNvPr id="330" name="Google Shape;272;p7"/>
              <p:cNvSpPr/>
              <p:nvPr/>
            </p:nvSpPr>
            <p:spPr>
              <a:xfrm rot="10800000">
                <a:off x="14568840" y="930960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31" name="Google Shape;273;p7"/>
              <p:cNvSpPr/>
              <p:nvPr/>
            </p:nvSpPr>
            <p:spPr>
              <a:xfrm rot="10800000">
                <a:off x="14569200" y="9309240"/>
                <a:ext cx="328176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32" name="Google Shape;274;p7"/>
            <p:cNvGrpSpPr/>
            <p:nvPr/>
          </p:nvGrpSpPr>
          <p:grpSpPr>
            <a:xfrm>
              <a:off x="14568840" y="8694720"/>
              <a:ext cx="3282120" cy="389520"/>
              <a:chOff x="14568840" y="8694720"/>
              <a:chExt cx="3282120" cy="389520"/>
            </a:xfrm>
          </p:grpSpPr>
          <p:sp>
            <p:nvSpPr>
              <p:cNvPr id="333" name="Google Shape;275;p7"/>
              <p:cNvSpPr/>
              <p:nvPr/>
            </p:nvSpPr>
            <p:spPr>
              <a:xfrm rot="10800000">
                <a:off x="14568840" y="869472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34" name="Google Shape;276;p7"/>
              <p:cNvSpPr/>
              <p:nvPr/>
            </p:nvSpPr>
            <p:spPr>
              <a:xfrm rot="10800000">
                <a:off x="14569200" y="8694720"/>
                <a:ext cx="328176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335" name="Google Shape;277;p7"/>
          <p:cNvGrpSpPr/>
          <p:nvPr/>
        </p:nvGrpSpPr>
        <p:grpSpPr>
          <a:xfrm>
            <a:off x="17080560" y="325080"/>
            <a:ext cx="815040" cy="875160"/>
            <a:chOff x="17080560" y="325080"/>
            <a:chExt cx="815040" cy="875160"/>
          </a:xfrm>
        </p:grpSpPr>
        <p:grpSp>
          <p:nvGrpSpPr>
            <p:cNvPr id="336" name="Google Shape;278;p7"/>
            <p:cNvGrpSpPr/>
            <p:nvPr/>
          </p:nvGrpSpPr>
          <p:grpSpPr>
            <a:xfrm>
              <a:off x="17080560" y="420480"/>
              <a:ext cx="706680" cy="779760"/>
              <a:chOff x="17080560" y="420480"/>
              <a:chExt cx="706680" cy="779760"/>
            </a:xfrm>
          </p:grpSpPr>
          <p:sp>
            <p:nvSpPr>
              <p:cNvPr id="337" name="Google Shape;279;p7"/>
              <p:cNvSpPr/>
              <p:nvPr/>
            </p:nvSpPr>
            <p:spPr>
              <a:xfrm>
                <a:off x="17080560" y="51876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38" name="Google Shape;280;p7"/>
              <p:cNvSpPr/>
              <p:nvPr/>
            </p:nvSpPr>
            <p:spPr>
              <a:xfrm>
                <a:off x="17080560" y="420480"/>
                <a:ext cx="706680" cy="779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39" name="Google Shape;281;p7"/>
            <p:cNvGrpSpPr/>
            <p:nvPr/>
          </p:nvGrpSpPr>
          <p:grpSpPr>
            <a:xfrm>
              <a:off x="17188920" y="325080"/>
              <a:ext cx="706680" cy="779760"/>
              <a:chOff x="17188920" y="325080"/>
              <a:chExt cx="706680" cy="779760"/>
            </a:xfrm>
          </p:grpSpPr>
          <p:sp>
            <p:nvSpPr>
              <p:cNvPr id="340" name="Google Shape;282;p7"/>
              <p:cNvSpPr/>
              <p:nvPr/>
            </p:nvSpPr>
            <p:spPr>
              <a:xfrm>
                <a:off x="17188920" y="42300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41" name="Google Shape;283;p7"/>
              <p:cNvSpPr/>
              <p:nvPr/>
            </p:nvSpPr>
            <p:spPr>
              <a:xfrm>
                <a:off x="17188920" y="325080"/>
                <a:ext cx="706680" cy="779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42" name="Google Shape;284;p7"/>
            <p:cNvGrpSpPr/>
            <p:nvPr/>
          </p:nvGrpSpPr>
          <p:grpSpPr>
            <a:xfrm>
              <a:off x="17362440" y="539280"/>
              <a:ext cx="417960" cy="394560"/>
              <a:chOff x="17362440" y="539280"/>
              <a:chExt cx="417960" cy="394560"/>
            </a:xfrm>
          </p:grpSpPr>
          <p:sp>
            <p:nvSpPr>
              <p:cNvPr id="343" name="Google Shape;285;p7"/>
              <p:cNvSpPr/>
              <p:nvPr/>
            </p:nvSpPr>
            <p:spPr>
              <a:xfrm rot="2821200">
                <a:off x="17516880" y="540720"/>
                <a:ext cx="51480" cy="444960"/>
              </a:xfrm>
              <a:custGeom>
                <a:avLst/>
                <a:gdLst>
                  <a:gd name="textAreaLeft" fmla="*/ 0 w 51480"/>
                  <a:gd name="textAreaRight" fmla="*/ 52560 w 514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1856" h="270933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44" name="Google Shape;286;p7"/>
              <p:cNvSpPr/>
              <p:nvPr/>
            </p:nvSpPr>
            <p:spPr>
              <a:xfrm rot="2821200">
                <a:off x="17545680" y="474480"/>
                <a:ext cx="5112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45" name="Google Shape;287;p7"/>
            <p:cNvGrpSpPr/>
            <p:nvPr/>
          </p:nvGrpSpPr>
          <p:grpSpPr>
            <a:xfrm>
              <a:off x="17371800" y="583200"/>
              <a:ext cx="396000" cy="419400"/>
              <a:chOff x="17371800" y="583200"/>
              <a:chExt cx="396000" cy="419400"/>
            </a:xfrm>
          </p:grpSpPr>
          <p:sp>
            <p:nvSpPr>
              <p:cNvPr id="346" name="Google Shape;288;p7"/>
              <p:cNvSpPr/>
              <p:nvPr/>
            </p:nvSpPr>
            <p:spPr>
              <a:xfrm rot="8221200">
                <a:off x="17516880" y="541800"/>
                <a:ext cx="53280" cy="444960"/>
              </a:xfrm>
              <a:custGeom>
                <a:avLst/>
                <a:gdLst>
                  <a:gd name="textAreaLeft" fmla="*/ 0 w 53280"/>
                  <a:gd name="textAreaRight" fmla="*/ 54360 w 532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3028" h="270933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47" name="Google Shape;289;p7"/>
              <p:cNvSpPr/>
              <p:nvPr/>
            </p:nvSpPr>
            <p:spPr>
              <a:xfrm rot="8221200">
                <a:off x="17543160" y="531000"/>
                <a:ext cx="5328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348" name="Google Shape;290;p7"/>
          <p:cNvSpPr/>
          <p:nvPr/>
        </p:nvSpPr>
        <p:spPr>
          <a:xfrm>
            <a:off x="15378840" y="4930920"/>
            <a:ext cx="835200" cy="1332360"/>
          </a:xfrm>
          <a:custGeom>
            <a:avLst/>
            <a:gdLst>
              <a:gd name="textAreaLeft" fmla="*/ 0 w 835200"/>
              <a:gd name="textAreaRight" fmla="*/ 836280 w 835200"/>
              <a:gd name="textAreaTop" fmla="*/ 0 h 1332360"/>
              <a:gd name="textAreaBottom" fmla="*/ 1333440 h 1332360"/>
            </a:gdLst>
            <a:ahLst/>
            <a:cxnLst/>
            <a:rect l="textAreaLeft" t="textAreaTop" r="textAreaRight" b="textAreaBottom"/>
            <a:pathLst>
              <a:path w="836443" h="133346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750960" y="2798640"/>
            <a:ext cx="16498800" cy="114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62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1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50" name="Google Shape;293;p8"/>
          <p:cNvGrpSpPr/>
          <p:nvPr/>
        </p:nvGrpSpPr>
        <p:grpSpPr>
          <a:xfrm>
            <a:off x="12000960" y="8694720"/>
            <a:ext cx="5850000" cy="1308960"/>
            <a:chOff x="12000960" y="8694720"/>
            <a:chExt cx="5850000" cy="1308960"/>
          </a:xfrm>
        </p:grpSpPr>
        <p:grpSp>
          <p:nvGrpSpPr>
            <p:cNvPr id="351" name="Google Shape;294;p8"/>
            <p:cNvGrpSpPr/>
            <p:nvPr/>
          </p:nvGrpSpPr>
          <p:grpSpPr>
            <a:xfrm>
              <a:off x="16221960" y="9614160"/>
              <a:ext cx="1629000" cy="389520"/>
              <a:chOff x="16221960" y="9614160"/>
              <a:chExt cx="1629000" cy="389520"/>
            </a:xfrm>
          </p:grpSpPr>
          <p:sp>
            <p:nvSpPr>
              <p:cNvPr id="352" name="Google Shape;295;p8"/>
              <p:cNvSpPr/>
              <p:nvPr/>
            </p:nvSpPr>
            <p:spPr>
              <a:xfrm rot="10800000">
                <a:off x="16221960" y="961452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53" name="Google Shape;296;p8"/>
              <p:cNvSpPr/>
              <p:nvPr/>
            </p:nvSpPr>
            <p:spPr>
              <a:xfrm rot="10800000">
                <a:off x="16221960" y="961416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54" name="Google Shape;297;p8"/>
            <p:cNvGrpSpPr/>
            <p:nvPr/>
          </p:nvGrpSpPr>
          <p:grpSpPr>
            <a:xfrm>
              <a:off x="14293080" y="9614160"/>
              <a:ext cx="1629000" cy="389520"/>
              <a:chOff x="14293080" y="9614160"/>
              <a:chExt cx="1629000" cy="389520"/>
            </a:xfrm>
          </p:grpSpPr>
          <p:sp>
            <p:nvSpPr>
              <p:cNvPr id="355" name="Google Shape;298;p8"/>
              <p:cNvSpPr/>
              <p:nvPr/>
            </p:nvSpPr>
            <p:spPr>
              <a:xfrm rot="10800000">
                <a:off x="14293080" y="961452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56" name="Google Shape;299;p8"/>
              <p:cNvSpPr/>
              <p:nvPr/>
            </p:nvSpPr>
            <p:spPr>
              <a:xfrm rot="10800000">
                <a:off x="14293080" y="961416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57" name="Google Shape;300;p8"/>
            <p:cNvGrpSpPr/>
            <p:nvPr/>
          </p:nvGrpSpPr>
          <p:grpSpPr>
            <a:xfrm>
              <a:off x="15212880" y="9002160"/>
              <a:ext cx="1629000" cy="389520"/>
              <a:chOff x="15212880" y="9002160"/>
              <a:chExt cx="1629000" cy="389520"/>
            </a:xfrm>
          </p:grpSpPr>
          <p:sp>
            <p:nvSpPr>
              <p:cNvPr id="358" name="Google Shape;301;p8"/>
              <p:cNvSpPr/>
              <p:nvPr/>
            </p:nvSpPr>
            <p:spPr>
              <a:xfrm rot="10800000">
                <a:off x="15212880" y="90021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59" name="Google Shape;302;p8"/>
              <p:cNvSpPr/>
              <p:nvPr/>
            </p:nvSpPr>
            <p:spPr>
              <a:xfrm rot="10800000">
                <a:off x="15212880" y="900216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60" name="Google Shape;303;p8"/>
            <p:cNvGrpSpPr/>
            <p:nvPr/>
          </p:nvGrpSpPr>
          <p:grpSpPr>
            <a:xfrm>
              <a:off x="13478040" y="9010440"/>
              <a:ext cx="1629000" cy="389520"/>
              <a:chOff x="13478040" y="9010440"/>
              <a:chExt cx="1629000" cy="389520"/>
            </a:xfrm>
          </p:grpSpPr>
          <p:sp>
            <p:nvSpPr>
              <p:cNvPr id="361" name="Google Shape;304;p8"/>
              <p:cNvSpPr/>
              <p:nvPr/>
            </p:nvSpPr>
            <p:spPr>
              <a:xfrm rot="10800000">
                <a:off x="13478040" y="901080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62" name="Google Shape;305;p8"/>
              <p:cNvSpPr/>
              <p:nvPr/>
            </p:nvSpPr>
            <p:spPr>
              <a:xfrm rot="10800000">
                <a:off x="13478040" y="901044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63" name="Google Shape;306;p8"/>
            <p:cNvGrpSpPr/>
            <p:nvPr/>
          </p:nvGrpSpPr>
          <p:grpSpPr>
            <a:xfrm>
              <a:off x="12972600" y="9614160"/>
              <a:ext cx="892080" cy="389520"/>
              <a:chOff x="12972600" y="9614160"/>
              <a:chExt cx="892080" cy="389520"/>
            </a:xfrm>
          </p:grpSpPr>
          <p:sp>
            <p:nvSpPr>
              <p:cNvPr id="364" name="Google Shape;307;p8"/>
              <p:cNvSpPr/>
              <p:nvPr/>
            </p:nvSpPr>
            <p:spPr>
              <a:xfrm rot="10800000">
                <a:off x="12972600" y="961452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65" name="Google Shape;308;p8"/>
              <p:cNvSpPr/>
              <p:nvPr/>
            </p:nvSpPr>
            <p:spPr>
              <a:xfrm rot="10800000">
                <a:off x="12972600" y="9614160"/>
                <a:ext cx="89208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66" name="Google Shape;309;p8"/>
            <p:cNvGrpSpPr/>
            <p:nvPr/>
          </p:nvGrpSpPr>
          <p:grpSpPr>
            <a:xfrm>
              <a:off x="12000960" y="9010440"/>
              <a:ext cx="892080" cy="389520"/>
              <a:chOff x="12000960" y="9010440"/>
              <a:chExt cx="892080" cy="389520"/>
            </a:xfrm>
          </p:grpSpPr>
          <p:sp>
            <p:nvSpPr>
              <p:cNvPr id="367" name="Google Shape;310;p8"/>
              <p:cNvSpPr/>
              <p:nvPr/>
            </p:nvSpPr>
            <p:spPr>
              <a:xfrm rot="10800000">
                <a:off x="12000960" y="901080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68" name="Google Shape;311;p8"/>
              <p:cNvSpPr/>
              <p:nvPr/>
            </p:nvSpPr>
            <p:spPr>
              <a:xfrm rot="10800000">
                <a:off x="12000960" y="9010440"/>
                <a:ext cx="89208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69" name="Google Shape;312;p8"/>
            <p:cNvGrpSpPr/>
            <p:nvPr/>
          </p:nvGrpSpPr>
          <p:grpSpPr>
            <a:xfrm>
              <a:off x="16949880" y="9010440"/>
              <a:ext cx="901080" cy="372600"/>
              <a:chOff x="16949880" y="9010440"/>
              <a:chExt cx="901080" cy="372600"/>
            </a:xfrm>
          </p:grpSpPr>
          <p:sp>
            <p:nvSpPr>
              <p:cNvPr id="370" name="Google Shape;313;p8"/>
              <p:cNvSpPr/>
              <p:nvPr/>
            </p:nvSpPr>
            <p:spPr>
              <a:xfrm rot="10800000">
                <a:off x="16950240" y="9010800"/>
                <a:ext cx="900720" cy="191160"/>
              </a:xfrm>
              <a:custGeom>
                <a:avLst/>
                <a:gdLst>
                  <a:gd name="textAreaLeft" fmla="*/ 0 w 900720"/>
                  <a:gd name="textAreaRight" fmla="*/ 901800 w 900720"/>
                  <a:gd name="textAreaTop" fmla="*/ 0 h 191160"/>
                  <a:gd name="textAreaBottom" fmla="*/ 192240 h 191160"/>
                </a:gdLst>
                <a:ahLst/>
                <a:cxnLst/>
                <a:rect l="textAreaLeft" t="textAreaTop" r="textAreaRight" b="textAreaBottom"/>
                <a:pathLst>
                  <a:path w="237523" h="50651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71" name="Google Shape;314;p8"/>
              <p:cNvSpPr/>
              <p:nvPr/>
            </p:nvSpPr>
            <p:spPr>
              <a:xfrm rot="10800000">
                <a:off x="16949880" y="9010440"/>
                <a:ext cx="901080" cy="372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72" name="Google Shape;315;p8"/>
            <p:cNvGrpSpPr/>
            <p:nvPr/>
          </p:nvGrpSpPr>
          <p:grpSpPr>
            <a:xfrm>
              <a:off x="14568840" y="9309240"/>
              <a:ext cx="3282120" cy="389520"/>
              <a:chOff x="14568840" y="9309240"/>
              <a:chExt cx="3282120" cy="389520"/>
            </a:xfrm>
          </p:grpSpPr>
          <p:sp>
            <p:nvSpPr>
              <p:cNvPr id="373" name="Google Shape;316;p8"/>
              <p:cNvSpPr/>
              <p:nvPr/>
            </p:nvSpPr>
            <p:spPr>
              <a:xfrm rot="10800000">
                <a:off x="14568840" y="930960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74" name="Google Shape;317;p8"/>
              <p:cNvSpPr/>
              <p:nvPr/>
            </p:nvSpPr>
            <p:spPr>
              <a:xfrm rot="10800000">
                <a:off x="14569200" y="9309240"/>
                <a:ext cx="328176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75" name="Google Shape;318;p8"/>
            <p:cNvGrpSpPr/>
            <p:nvPr/>
          </p:nvGrpSpPr>
          <p:grpSpPr>
            <a:xfrm>
              <a:off x="14568840" y="8694720"/>
              <a:ext cx="3282120" cy="389520"/>
              <a:chOff x="14568840" y="8694720"/>
              <a:chExt cx="3282120" cy="389520"/>
            </a:xfrm>
          </p:grpSpPr>
          <p:sp>
            <p:nvSpPr>
              <p:cNvPr id="376" name="Google Shape;319;p8"/>
              <p:cNvSpPr/>
              <p:nvPr/>
            </p:nvSpPr>
            <p:spPr>
              <a:xfrm rot="10800000">
                <a:off x="14568840" y="869472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77" name="Google Shape;320;p8"/>
              <p:cNvSpPr/>
              <p:nvPr/>
            </p:nvSpPr>
            <p:spPr>
              <a:xfrm rot="10800000">
                <a:off x="14569200" y="8694720"/>
                <a:ext cx="328176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378" name="Google Shape;321;p8"/>
          <p:cNvGrpSpPr/>
          <p:nvPr/>
        </p:nvGrpSpPr>
        <p:grpSpPr>
          <a:xfrm>
            <a:off x="17080560" y="325080"/>
            <a:ext cx="815040" cy="875160"/>
            <a:chOff x="17080560" y="325080"/>
            <a:chExt cx="815040" cy="875160"/>
          </a:xfrm>
        </p:grpSpPr>
        <p:grpSp>
          <p:nvGrpSpPr>
            <p:cNvPr id="379" name="Google Shape;322;p8"/>
            <p:cNvGrpSpPr/>
            <p:nvPr/>
          </p:nvGrpSpPr>
          <p:grpSpPr>
            <a:xfrm>
              <a:off x="17080560" y="420480"/>
              <a:ext cx="706680" cy="779760"/>
              <a:chOff x="17080560" y="420480"/>
              <a:chExt cx="706680" cy="779760"/>
            </a:xfrm>
          </p:grpSpPr>
          <p:sp>
            <p:nvSpPr>
              <p:cNvPr id="380" name="Google Shape;323;p8"/>
              <p:cNvSpPr/>
              <p:nvPr/>
            </p:nvSpPr>
            <p:spPr>
              <a:xfrm>
                <a:off x="17080560" y="51876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1" name="Google Shape;324;p8"/>
              <p:cNvSpPr/>
              <p:nvPr/>
            </p:nvSpPr>
            <p:spPr>
              <a:xfrm>
                <a:off x="17080560" y="420480"/>
                <a:ext cx="706680" cy="779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82" name="Google Shape;325;p8"/>
            <p:cNvGrpSpPr/>
            <p:nvPr/>
          </p:nvGrpSpPr>
          <p:grpSpPr>
            <a:xfrm>
              <a:off x="17188920" y="325080"/>
              <a:ext cx="706680" cy="779760"/>
              <a:chOff x="17188920" y="325080"/>
              <a:chExt cx="706680" cy="779760"/>
            </a:xfrm>
          </p:grpSpPr>
          <p:sp>
            <p:nvSpPr>
              <p:cNvPr id="383" name="Google Shape;326;p8"/>
              <p:cNvSpPr/>
              <p:nvPr/>
            </p:nvSpPr>
            <p:spPr>
              <a:xfrm>
                <a:off x="17188920" y="42300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4" name="Google Shape;327;p8"/>
              <p:cNvSpPr/>
              <p:nvPr/>
            </p:nvSpPr>
            <p:spPr>
              <a:xfrm>
                <a:off x="17188920" y="325080"/>
                <a:ext cx="706680" cy="779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85" name="Google Shape;328;p8"/>
            <p:cNvGrpSpPr/>
            <p:nvPr/>
          </p:nvGrpSpPr>
          <p:grpSpPr>
            <a:xfrm>
              <a:off x="17362440" y="539280"/>
              <a:ext cx="417960" cy="394560"/>
              <a:chOff x="17362440" y="539280"/>
              <a:chExt cx="417960" cy="394560"/>
            </a:xfrm>
          </p:grpSpPr>
          <p:sp>
            <p:nvSpPr>
              <p:cNvPr id="386" name="Google Shape;329;p8"/>
              <p:cNvSpPr/>
              <p:nvPr/>
            </p:nvSpPr>
            <p:spPr>
              <a:xfrm rot="2821200">
                <a:off x="17516880" y="540720"/>
                <a:ext cx="51480" cy="444960"/>
              </a:xfrm>
              <a:custGeom>
                <a:avLst/>
                <a:gdLst>
                  <a:gd name="textAreaLeft" fmla="*/ 0 w 51480"/>
                  <a:gd name="textAreaRight" fmla="*/ 52560 w 514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1856" h="270933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87" name="Google Shape;330;p8"/>
              <p:cNvSpPr/>
              <p:nvPr/>
            </p:nvSpPr>
            <p:spPr>
              <a:xfrm rot="2821200">
                <a:off x="17545680" y="474480"/>
                <a:ext cx="5112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88" name="Google Shape;331;p8"/>
            <p:cNvGrpSpPr/>
            <p:nvPr/>
          </p:nvGrpSpPr>
          <p:grpSpPr>
            <a:xfrm>
              <a:off x="17371800" y="583200"/>
              <a:ext cx="396000" cy="419400"/>
              <a:chOff x="17371800" y="583200"/>
              <a:chExt cx="396000" cy="419400"/>
            </a:xfrm>
          </p:grpSpPr>
          <p:sp>
            <p:nvSpPr>
              <p:cNvPr id="389" name="Google Shape;332;p8"/>
              <p:cNvSpPr/>
              <p:nvPr/>
            </p:nvSpPr>
            <p:spPr>
              <a:xfrm rot="8221200">
                <a:off x="17516880" y="541800"/>
                <a:ext cx="53280" cy="444960"/>
              </a:xfrm>
              <a:custGeom>
                <a:avLst/>
                <a:gdLst>
                  <a:gd name="textAreaLeft" fmla="*/ 0 w 53280"/>
                  <a:gd name="textAreaRight" fmla="*/ 54360 w 532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3028" h="270933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0" name="Google Shape;333;p8"/>
              <p:cNvSpPr/>
              <p:nvPr/>
            </p:nvSpPr>
            <p:spPr>
              <a:xfrm rot="8221200">
                <a:off x="17543160" y="531000"/>
                <a:ext cx="5328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391" name="Google Shape;334;p8"/>
          <p:cNvSpPr/>
          <p:nvPr/>
        </p:nvSpPr>
        <p:spPr>
          <a:xfrm>
            <a:off x="15378840" y="4930920"/>
            <a:ext cx="835200" cy="1332360"/>
          </a:xfrm>
          <a:custGeom>
            <a:avLst/>
            <a:gdLst>
              <a:gd name="textAreaLeft" fmla="*/ 0 w 835200"/>
              <a:gd name="textAreaRight" fmla="*/ 836280 w 835200"/>
              <a:gd name="textAreaTop" fmla="*/ 0 h 1332360"/>
              <a:gd name="textAreaBottom" fmla="*/ 1333440 h 1332360"/>
            </a:gdLst>
            <a:ahLst/>
            <a:cxnLst/>
            <a:rect l="textAreaLeft" t="textAreaTop" r="textAreaRight" b="textAreaBottom"/>
            <a:pathLst>
              <a:path w="836443" h="133346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743040" y="4059000"/>
            <a:ext cx="16403400" cy="116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62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1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5336640" y="5817600"/>
            <a:ext cx="7452000" cy="30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743040" y="5817600"/>
            <a:ext cx="4385520" cy="328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95" name="Google Shape;339;p9"/>
          <p:cNvGrpSpPr/>
          <p:nvPr/>
        </p:nvGrpSpPr>
        <p:grpSpPr>
          <a:xfrm>
            <a:off x="17080560" y="325080"/>
            <a:ext cx="815040" cy="875160"/>
            <a:chOff x="17080560" y="325080"/>
            <a:chExt cx="815040" cy="875160"/>
          </a:xfrm>
        </p:grpSpPr>
        <p:grpSp>
          <p:nvGrpSpPr>
            <p:cNvPr id="396" name="Google Shape;340;p9"/>
            <p:cNvGrpSpPr/>
            <p:nvPr/>
          </p:nvGrpSpPr>
          <p:grpSpPr>
            <a:xfrm>
              <a:off x="17080560" y="420480"/>
              <a:ext cx="706680" cy="779760"/>
              <a:chOff x="17080560" y="420480"/>
              <a:chExt cx="706680" cy="779760"/>
            </a:xfrm>
          </p:grpSpPr>
          <p:sp>
            <p:nvSpPr>
              <p:cNvPr id="397" name="Google Shape;341;p9"/>
              <p:cNvSpPr/>
              <p:nvPr/>
            </p:nvSpPr>
            <p:spPr>
              <a:xfrm>
                <a:off x="17080560" y="51876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98" name="Google Shape;342;p9"/>
              <p:cNvSpPr/>
              <p:nvPr/>
            </p:nvSpPr>
            <p:spPr>
              <a:xfrm>
                <a:off x="17080560" y="420480"/>
                <a:ext cx="706680" cy="779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99" name="Google Shape;343;p9"/>
            <p:cNvGrpSpPr/>
            <p:nvPr/>
          </p:nvGrpSpPr>
          <p:grpSpPr>
            <a:xfrm>
              <a:off x="17188920" y="325080"/>
              <a:ext cx="706680" cy="779760"/>
              <a:chOff x="17188920" y="325080"/>
              <a:chExt cx="706680" cy="779760"/>
            </a:xfrm>
          </p:grpSpPr>
          <p:sp>
            <p:nvSpPr>
              <p:cNvPr id="400" name="Google Shape;344;p9"/>
              <p:cNvSpPr/>
              <p:nvPr/>
            </p:nvSpPr>
            <p:spPr>
              <a:xfrm>
                <a:off x="17188920" y="42300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1" name="Google Shape;345;p9"/>
              <p:cNvSpPr/>
              <p:nvPr/>
            </p:nvSpPr>
            <p:spPr>
              <a:xfrm>
                <a:off x="17188920" y="325080"/>
                <a:ext cx="706680" cy="779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02" name="Google Shape;346;p9"/>
            <p:cNvGrpSpPr/>
            <p:nvPr/>
          </p:nvGrpSpPr>
          <p:grpSpPr>
            <a:xfrm>
              <a:off x="17362440" y="539280"/>
              <a:ext cx="417960" cy="394560"/>
              <a:chOff x="17362440" y="539280"/>
              <a:chExt cx="417960" cy="394560"/>
            </a:xfrm>
          </p:grpSpPr>
          <p:sp>
            <p:nvSpPr>
              <p:cNvPr id="403" name="Google Shape;347;p9"/>
              <p:cNvSpPr/>
              <p:nvPr/>
            </p:nvSpPr>
            <p:spPr>
              <a:xfrm rot="2821200">
                <a:off x="17516880" y="540720"/>
                <a:ext cx="51480" cy="444960"/>
              </a:xfrm>
              <a:custGeom>
                <a:avLst/>
                <a:gdLst>
                  <a:gd name="textAreaLeft" fmla="*/ 0 w 51480"/>
                  <a:gd name="textAreaRight" fmla="*/ 52560 w 514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1856" h="270933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4" name="Google Shape;348;p9"/>
              <p:cNvSpPr/>
              <p:nvPr/>
            </p:nvSpPr>
            <p:spPr>
              <a:xfrm rot="2821200">
                <a:off x="17545680" y="474480"/>
                <a:ext cx="5112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05" name="Google Shape;349;p9"/>
            <p:cNvGrpSpPr/>
            <p:nvPr/>
          </p:nvGrpSpPr>
          <p:grpSpPr>
            <a:xfrm>
              <a:off x="17371800" y="583200"/>
              <a:ext cx="396000" cy="419400"/>
              <a:chOff x="17371800" y="583200"/>
              <a:chExt cx="396000" cy="419400"/>
            </a:xfrm>
          </p:grpSpPr>
          <p:sp>
            <p:nvSpPr>
              <p:cNvPr id="406" name="Google Shape;350;p9"/>
              <p:cNvSpPr/>
              <p:nvPr/>
            </p:nvSpPr>
            <p:spPr>
              <a:xfrm rot="8221200">
                <a:off x="17516880" y="541800"/>
                <a:ext cx="53280" cy="444960"/>
              </a:xfrm>
              <a:custGeom>
                <a:avLst/>
                <a:gdLst>
                  <a:gd name="textAreaLeft" fmla="*/ 0 w 53280"/>
                  <a:gd name="textAreaRight" fmla="*/ 54360 w 532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3028" h="270933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7" name="Google Shape;351;p9"/>
              <p:cNvSpPr/>
              <p:nvPr/>
            </p:nvSpPr>
            <p:spPr>
              <a:xfrm rot="8221200">
                <a:off x="17543160" y="531000"/>
                <a:ext cx="5328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408" name="Google Shape;352;p9"/>
          <p:cNvSpPr/>
          <p:nvPr/>
        </p:nvSpPr>
        <p:spPr>
          <a:xfrm>
            <a:off x="14580360" y="4222080"/>
            <a:ext cx="835200" cy="1332360"/>
          </a:xfrm>
          <a:custGeom>
            <a:avLst/>
            <a:gdLst>
              <a:gd name="textAreaLeft" fmla="*/ 0 w 835200"/>
              <a:gd name="textAreaRight" fmla="*/ 836280 w 835200"/>
              <a:gd name="textAreaTop" fmla="*/ 0 h 1332360"/>
              <a:gd name="textAreaBottom" fmla="*/ 1333440 h 1332360"/>
            </a:gdLst>
            <a:ahLst/>
            <a:cxnLst/>
            <a:rect l="textAreaLeft" t="textAreaTop" r="textAreaRight" b="textAreaBottom"/>
            <a:pathLst>
              <a:path w="836443" h="133346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09" name="Google Shape;353;p9"/>
          <p:cNvGrpSpPr/>
          <p:nvPr/>
        </p:nvGrpSpPr>
        <p:grpSpPr>
          <a:xfrm>
            <a:off x="12074040" y="8577000"/>
            <a:ext cx="5850000" cy="1308960"/>
            <a:chOff x="12074040" y="8577000"/>
            <a:chExt cx="5850000" cy="1308960"/>
          </a:xfrm>
        </p:grpSpPr>
        <p:grpSp>
          <p:nvGrpSpPr>
            <p:cNvPr id="410" name="Google Shape;354;p9"/>
            <p:cNvGrpSpPr/>
            <p:nvPr/>
          </p:nvGrpSpPr>
          <p:grpSpPr>
            <a:xfrm>
              <a:off x="16295040" y="9496440"/>
              <a:ext cx="1629000" cy="389520"/>
              <a:chOff x="16295040" y="9496440"/>
              <a:chExt cx="1629000" cy="389520"/>
            </a:xfrm>
          </p:grpSpPr>
          <p:sp>
            <p:nvSpPr>
              <p:cNvPr id="411" name="Google Shape;355;p9"/>
              <p:cNvSpPr/>
              <p:nvPr/>
            </p:nvSpPr>
            <p:spPr>
              <a:xfrm rot="10800000">
                <a:off x="16295040" y="949680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12" name="Google Shape;356;p9"/>
              <p:cNvSpPr/>
              <p:nvPr/>
            </p:nvSpPr>
            <p:spPr>
              <a:xfrm rot="10800000">
                <a:off x="16295040" y="949644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13" name="Google Shape;357;p9"/>
            <p:cNvGrpSpPr/>
            <p:nvPr/>
          </p:nvGrpSpPr>
          <p:grpSpPr>
            <a:xfrm>
              <a:off x="14366160" y="9496440"/>
              <a:ext cx="1629000" cy="389520"/>
              <a:chOff x="14366160" y="9496440"/>
              <a:chExt cx="1629000" cy="389520"/>
            </a:xfrm>
          </p:grpSpPr>
          <p:sp>
            <p:nvSpPr>
              <p:cNvPr id="414" name="Google Shape;358;p9"/>
              <p:cNvSpPr/>
              <p:nvPr/>
            </p:nvSpPr>
            <p:spPr>
              <a:xfrm rot="10800000">
                <a:off x="14366160" y="949680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15" name="Google Shape;359;p9"/>
              <p:cNvSpPr/>
              <p:nvPr/>
            </p:nvSpPr>
            <p:spPr>
              <a:xfrm rot="10800000">
                <a:off x="14366160" y="949644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16" name="Google Shape;360;p9"/>
            <p:cNvGrpSpPr/>
            <p:nvPr/>
          </p:nvGrpSpPr>
          <p:grpSpPr>
            <a:xfrm>
              <a:off x="15285960" y="8884440"/>
              <a:ext cx="1629000" cy="389520"/>
              <a:chOff x="15285960" y="8884440"/>
              <a:chExt cx="1629000" cy="389520"/>
            </a:xfrm>
          </p:grpSpPr>
          <p:sp>
            <p:nvSpPr>
              <p:cNvPr id="417" name="Google Shape;361;p9"/>
              <p:cNvSpPr/>
              <p:nvPr/>
            </p:nvSpPr>
            <p:spPr>
              <a:xfrm rot="10800000">
                <a:off x="15285960" y="888480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18" name="Google Shape;362;p9"/>
              <p:cNvSpPr/>
              <p:nvPr/>
            </p:nvSpPr>
            <p:spPr>
              <a:xfrm rot="10800000">
                <a:off x="15285960" y="888444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19" name="Google Shape;363;p9"/>
            <p:cNvGrpSpPr/>
            <p:nvPr/>
          </p:nvGrpSpPr>
          <p:grpSpPr>
            <a:xfrm>
              <a:off x="13551120" y="8893080"/>
              <a:ext cx="1629000" cy="389520"/>
              <a:chOff x="13551120" y="8893080"/>
              <a:chExt cx="1629000" cy="389520"/>
            </a:xfrm>
          </p:grpSpPr>
          <p:sp>
            <p:nvSpPr>
              <p:cNvPr id="420" name="Google Shape;364;p9"/>
              <p:cNvSpPr/>
              <p:nvPr/>
            </p:nvSpPr>
            <p:spPr>
              <a:xfrm rot="10800000">
                <a:off x="13551120" y="889344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21" name="Google Shape;365;p9"/>
              <p:cNvSpPr/>
              <p:nvPr/>
            </p:nvSpPr>
            <p:spPr>
              <a:xfrm rot="10800000">
                <a:off x="13551120" y="8893080"/>
                <a:ext cx="162900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22" name="Google Shape;366;p9"/>
            <p:cNvGrpSpPr/>
            <p:nvPr/>
          </p:nvGrpSpPr>
          <p:grpSpPr>
            <a:xfrm>
              <a:off x="13046040" y="9496440"/>
              <a:ext cx="892080" cy="389520"/>
              <a:chOff x="13046040" y="9496440"/>
              <a:chExt cx="892080" cy="389520"/>
            </a:xfrm>
          </p:grpSpPr>
          <p:sp>
            <p:nvSpPr>
              <p:cNvPr id="423" name="Google Shape;367;p9"/>
              <p:cNvSpPr/>
              <p:nvPr/>
            </p:nvSpPr>
            <p:spPr>
              <a:xfrm rot="10800000">
                <a:off x="13046040" y="949680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24" name="Google Shape;368;p9"/>
              <p:cNvSpPr/>
              <p:nvPr/>
            </p:nvSpPr>
            <p:spPr>
              <a:xfrm rot="10800000">
                <a:off x="13046040" y="9496440"/>
                <a:ext cx="89208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25" name="Google Shape;369;p9"/>
            <p:cNvGrpSpPr/>
            <p:nvPr/>
          </p:nvGrpSpPr>
          <p:grpSpPr>
            <a:xfrm>
              <a:off x="12074040" y="8893080"/>
              <a:ext cx="892080" cy="389520"/>
              <a:chOff x="12074040" y="8893080"/>
              <a:chExt cx="892080" cy="389520"/>
            </a:xfrm>
          </p:grpSpPr>
          <p:sp>
            <p:nvSpPr>
              <p:cNvPr id="426" name="Google Shape;370;p9"/>
              <p:cNvSpPr/>
              <p:nvPr/>
            </p:nvSpPr>
            <p:spPr>
              <a:xfrm rot="10800000">
                <a:off x="12074040" y="889344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27" name="Google Shape;371;p9"/>
              <p:cNvSpPr/>
              <p:nvPr/>
            </p:nvSpPr>
            <p:spPr>
              <a:xfrm rot="10800000">
                <a:off x="12074040" y="8893080"/>
                <a:ext cx="89208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28" name="Google Shape;372;p9"/>
            <p:cNvGrpSpPr/>
            <p:nvPr/>
          </p:nvGrpSpPr>
          <p:grpSpPr>
            <a:xfrm>
              <a:off x="17022960" y="8892720"/>
              <a:ext cx="901080" cy="372600"/>
              <a:chOff x="17022960" y="8892720"/>
              <a:chExt cx="901080" cy="372600"/>
            </a:xfrm>
          </p:grpSpPr>
          <p:sp>
            <p:nvSpPr>
              <p:cNvPr id="429" name="Google Shape;373;p9"/>
              <p:cNvSpPr/>
              <p:nvPr/>
            </p:nvSpPr>
            <p:spPr>
              <a:xfrm rot="10800000">
                <a:off x="17023320" y="8893440"/>
                <a:ext cx="900720" cy="191160"/>
              </a:xfrm>
              <a:custGeom>
                <a:avLst/>
                <a:gdLst>
                  <a:gd name="textAreaLeft" fmla="*/ 0 w 900720"/>
                  <a:gd name="textAreaRight" fmla="*/ 901800 w 900720"/>
                  <a:gd name="textAreaTop" fmla="*/ 0 h 191160"/>
                  <a:gd name="textAreaBottom" fmla="*/ 192240 h 191160"/>
                </a:gdLst>
                <a:ahLst/>
                <a:cxnLst/>
                <a:rect l="textAreaLeft" t="textAreaTop" r="textAreaRight" b="textAreaBottom"/>
                <a:pathLst>
                  <a:path w="237523" h="50651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30" name="Google Shape;374;p9"/>
              <p:cNvSpPr/>
              <p:nvPr/>
            </p:nvSpPr>
            <p:spPr>
              <a:xfrm rot="10800000">
                <a:off x="17022960" y="8892720"/>
                <a:ext cx="901080" cy="372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31" name="Google Shape;375;p9"/>
            <p:cNvGrpSpPr/>
            <p:nvPr/>
          </p:nvGrpSpPr>
          <p:grpSpPr>
            <a:xfrm>
              <a:off x="14641920" y="9191880"/>
              <a:ext cx="3282120" cy="389520"/>
              <a:chOff x="14641920" y="9191880"/>
              <a:chExt cx="3282120" cy="389520"/>
            </a:xfrm>
          </p:grpSpPr>
          <p:sp>
            <p:nvSpPr>
              <p:cNvPr id="432" name="Google Shape;376;p9"/>
              <p:cNvSpPr/>
              <p:nvPr/>
            </p:nvSpPr>
            <p:spPr>
              <a:xfrm rot="10800000">
                <a:off x="14641920" y="919224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33" name="Google Shape;377;p9"/>
              <p:cNvSpPr/>
              <p:nvPr/>
            </p:nvSpPr>
            <p:spPr>
              <a:xfrm rot="10800000">
                <a:off x="14642280" y="9191880"/>
                <a:ext cx="328176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34" name="Google Shape;378;p9"/>
            <p:cNvGrpSpPr/>
            <p:nvPr/>
          </p:nvGrpSpPr>
          <p:grpSpPr>
            <a:xfrm>
              <a:off x="14641920" y="8577000"/>
              <a:ext cx="3282120" cy="389520"/>
              <a:chOff x="14641920" y="8577000"/>
              <a:chExt cx="3282120" cy="389520"/>
            </a:xfrm>
          </p:grpSpPr>
          <p:sp>
            <p:nvSpPr>
              <p:cNvPr id="435" name="Google Shape;379;p9"/>
              <p:cNvSpPr/>
              <p:nvPr/>
            </p:nvSpPr>
            <p:spPr>
              <a:xfrm rot="10800000">
                <a:off x="14641920" y="857736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36" name="Google Shape;380;p9"/>
              <p:cNvSpPr/>
              <p:nvPr/>
            </p:nvSpPr>
            <p:spPr>
              <a:xfrm rot="10800000">
                <a:off x="14642280" y="8577000"/>
                <a:ext cx="3281760" cy="3895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CO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s-CO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6.png"/><Relationship Id="rId10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4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nodejs.org/en" TargetMode="Externa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hyperlink" Target="https://ohmyz.sh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carbon.now.sh/?bg=rgba%28175%2C198%2C15%2C1%29&amp;t=seti&amp;wt=sharp&amp;l=auto&amp;width=680&amp;ds=true&amp;dsyoff=20px&amp;dsblur=68px&amp;wc=true&amp;wa=true&amp;pv=14px&amp;ph=15px&amp;ln=true&amp;fl=1&amp;fm=Hack&amp;fs=14px&amp;lh=159%25&amp;si=false&amp;es=2x&amp;wm=false&amp;code=" TargetMode="External"/><Relationship Id="rId7" Type="http://schemas.openxmlformats.org/officeDocument/2006/relationships/image" Target="../media/image25.png"/><Relationship Id="rId8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e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59;p11"/>
          <p:cNvGrpSpPr/>
          <p:nvPr/>
        </p:nvGrpSpPr>
        <p:grpSpPr>
          <a:xfrm>
            <a:off x="4464000" y="7668000"/>
            <a:ext cx="6528600" cy="1436400"/>
            <a:chOff x="4464000" y="7668000"/>
            <a:chExt cx="6528600" cy="1436400"/>
          </a:xfrm>
        </p:grpSpPr>
        <p:sp>
          <p:nvSpPr>
            <p:cNvPr id="440" name="Google Shape;460;p11"/>
            <p:cNvSpPr/>
            <p:nvPr/>
          </p:nvSpPr>
          <p:spPr>
            <a:xfrm>
              <a:off x="4464000" y="7849080"/>
              <a:ext cx="6528600" cy="1255320"/>
            </a:xfrm>
            <a:custGeom>
              <a:avLst/>
              <a:gdLst>
                <a:gd name="textAreaLeft" fmla="*/ 0 w 6528600"/>
                <a:gd name="textAreaRight" fmla="*/ 6529680 w 6528600"/>
                <a:gd name="textAreaTop" fmla="*/ 0 h 1255320"/>
                <a:gd name="textAreaBottom" fmla="*/ 1256400 h 1255320"/>
              </a:gdLst>
              <a:ahLst/>
              <a:cxnLst/>
              <a:rect l="textAreaLeft" t="textAreaTop" r="textAreaRight" b="textAreaBottom"/>
              <a:pathLst>
                <a:path w="1719710" h="330886">
                  <a:moveTo>
                    <a:pt x="60470" y="0"/>
                  </a:moveTo>
                  <a:lnTo>
                    <a:pt x="1659240" y="0"/>
                  </a:lnTo>
                  <a:cubicBezTo>
                    <a:pt x="1675277" y="0"/>
                    <a:pt x="1690658" y="6371"/>
                    <a:pt x="1701998" y="17711"/>
                  </a:cubicBezTo>
                  <a:cubicBezTo>
                    <a:pt x="1713339" y="29051"/>
                    <a:pt x="1719710" y="44432"/>
                    <a:pt x="1719710" y="60470"/>
                  </a:cubicBezTo>
                  <a:lnTo>
                    <a:pt x="1719710" y="270416"/>
                  </a:lnTo>
                  <a:cubicBezTo>
                    <a:pt x="1719710" y="303813"/>
                    <a:pt x="1692636" y="330886"/>
                    <a:pt x="1659240" y="330886"/>
                  </a:cubicBezTo>
                  <a:lnTo>
                    <a:pt x="60470" y="330886"/>
                  </a:lnTo>
                  <a:cubicBezTo>
                    <a:pt x="27073" y="330886"/>
                    <a:pt x="0" y="303813"/>
                    <a:pt x="0" y="270416"/>
                  </a:cubicBezTo>
                  <a:lnTo>
                    <a:pt x="0" y="60470"/>
                  </a:lnTo>
                  <a:cubicBezTo>
                    <a:pt x="0" y="27073"/>
                    <a:pt x="27073" y="0"/>
                    <a:pt x="60470" y="0"/>
                  </a:cubicBezTo>
                  <a:close/>
                </a:path>
              </a:pathLst>
            </a:custGeom>
            <a:solidFill>
              <a:srgbClr val="393a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1" name="Google Shape;461;p11"/>
            <p:cNvSpPr/>
            <p:nvPr/>
          </p:nvSpPr>
          <p:spPr>
            <a:xfrm>
              <a:off x="4464000" y="7668000"/>
              <a:ext cx="6528600" cy="143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86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42" name="Google Shape;462;p11"/>
          <p:cNvGrpSpPr/>
          <p:nvPr/>
        </p:nvGrpSpPr>
        <p:grpSpPr>
          <a:xfrm>
            <a:off x="4536000" y="8831160"/>
            <a:ext cx="6528600" cy="1436400"/>
            <a:chOff x="4536000" y="8831160"/>
            <a:chExt cx="6528600" cy="1436400"/>
          </a:xfrm>
        </p:grpSpPr>
        <p:sp>
          <p:nvSpPr>
            <p:cNvPr id="443" name="Google Shape;463;p11"/>
            <p:cNvSpPr/>
            <p:nvPr/>
          </p:nvSpPr>
          <p:spPr>
            <a:xfrm>
              <a:off x="4536000" y="9012240"/>
              <a:ext cx="6528600" cy="1255320"/>
            </a:xfrm>
            <a:custGeom>
              <a:avLst/>
              <a:gdLst>
                <a:gd name="textAreaLeft" fmla="*/ 0 w 6528600"/>
                <a:gd name="textAreaRight" fmla="*/ 6529680 w 6528600"/>
                <a:gd name="textAreaTop" fmla="*/ 0 h 1255320"/>
                <a:gd name="textAreaBottom" fmla="*/ 1256400 h 1255320"/>
              </a:gdLst>
              <a:ahLst/>
              <a:cxnLst/>
              <a:rect l="textAreaLeft" t="textAreaTop" r="textAreaRight" b="textAreaBottom"/>
              <a:pathLst>
                <a:path w="1719710" h="330886">
                  <a:moveTo>
                    <a:pt x="60470" y="0"/>
                  </a:moveTo>
                  <a:lnTo>
                    <a:pt x="1659240" y="0"/>
                  </a:lnTo>
                  <a:cubicBezTo>
                    <a:pt x="1675277" y="0"/>
                    <a:pt x="1690658" y="6371"/>
                    <a:pt x="1701998" y="17711"/>
                  </a:cubicBezTo>
                  <a:cubicBezTo>
                    <a:pt x="1713339" y="29051"/>
                    <a:pt x="1719710" y="44432"/>
                    <a:pt x="1719710" y="60470"/>
                  </a:cubicBezTo>
                  <a:lnTo>
                    <a:pt x="1719710" y="270416"/>
                  </a:lnTo>
                  <a:cubicBezTo>
                    <a:pt x="1719710" y="303813"/>
                    <a:pt x="1692636" y="330886"/>
                    <a:pt x="1659240" y="330886"/>
                  </a:cubicBezTo>
                  <a:lnTo>
                    <a:pt x="60470" y="330886"/>
                  </a:lnTo>
                  <a:cubicBezTo>
                    <a:pt x="27073" y="330886"/>
                    <a:pt x="0" y="303813"/>
                    <a:pt x="0" y="270416"/>
                  </a:cubicBezTo>
                  <a:lnTo>
                    <a:pt x="0" y="60470"/>
                  </a:lnTo>
                  <a:cubicBezTo>
                    <a:pt x="0" y="27073"/>
                    <a:pt x="27073" y="0"/>
                    <a:pt x="60470" y="0"/>
                  </a:cubicBezTo>
                  <a:close/>
                </a:path>
              </a:pathLst>
            </a:custGeom>
            <a:solidFill>
              <a:srgbClr val="f6836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4" name="Google Shape;464;p11"/>
            <p:cNvSpPr/>
            <p:nvPr/>
          </p:nvSpPr>
          <p:spPr>
            <a:xfrm>
              <a:off x="4536000" y="8831160"/>
              <a:ext cx="6528600" cy="143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86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45" name="Google Shape;465;p11"/>
          <p:cNvGrpSpPr/>
          <p:nvPr/>
        </p:nvGrpSpPr>
        <p:grpSpPr>
          <a:xfrm>
            <a:off x="417600" y="242280"/>
            <a:ext cx="5849640" cy="1308960"/>
            <a:chOff x="417600" y="242280"/>
            <a:chExt cx="5849640" cy="1308960"/>
          </a:xfrm>
        </p:grpSpPr>
        <p:grpSp>
          <p:nvGrpSpPr>
            <p:cNvPr id="446" name="Google Shape;466;p11"/>
            <p:cNvGrpSpPr/>
            <p:nvPr/>
          </p:nvGrpSpPr>
          <p:grpSpPr>
            <a:xfrm>
              <a:off x="417600" y="242280"/>
              <a:ext cx="1629000" cy="389520"/>
              <a:chOff x="417600" y="242280"/>
              <a:chExt cx="1629000" cy="389520"/>
            </a:xfrm>
          </p:grpSpPr>
          <p:sp>
            <p:nvSpPr>
              <p:cNvPr id="447" name="Google Shape;467;p11"/>
              <p:cNvSpPr/>
              <p:nvPr/>
            </p:nvSpPr>
            <p:spPr>
              <a:xfrm>
                <a:off x="417600" y="4233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48" name="Google Shape;468;p11"/>
              <p:cNvSpPr/>
              <p:nvPr/>
            </p:nvSpPr>
            <p:spPr>
              <a:xfrm>
                <a:off x="417600" y="24228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49" name="Google Shape;469;p11"/>
            <p:cNvGrpSpPr/>
            <p:nvPr/>
          </p:nvGrpSpPr>
          <p:grpSpPr>
            <a:xfrm>
              <a:off x="2346120" y="242280"/>
              <a:ext cx="1629000" cy="389520"/>
              <a:chOff x="2346120" y="242280"/>
              <a:chExt cx="1629000" cy="389520"/>
            </a:xfrm>
          </p:grpSpPr>
          <p:sp>
            <p:nvSpPr>
              <p:cNvPr id="450" name="Google Shape;470;p11"/>
              <p:cNvSpPr/>
              <p:nvPr/>
            </p:nvSpPr>
            <p:spPr>
              <a:xfrm>
                <a:off x="2346120" y="4233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51" name="Google Shape;471;p11"/>
              <p:cNvSpPr/>
              <p:nvPr/>
            </p:nvSpPr>
            <p:spPr>
              <a:xfrm>
                <a:off x="2346120" y="24228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52" name="Google Shape;472;p11"/>
            <p:cNvGrpSpPr/>
            <p:nvPr/>
          </p:nvGrpSpPr>
          <p:grpSpPr>
            <a:xfrm>
              <a:off x="1426320" y="854640"/>
              <a:ext cx="1629000" cy="389160"/>
              <a:chOff x="1426320" y="854640"/>
              <a:chExt cx="1629000" cy="389160"/>
            </a:xfrm>
          </p:grpSpPr>
          <p:sp>
            <p:nvSpPr>
              <p:cNvPr id="453" name="Google Shape;473;p11"/>
              <p:cNvSpPr/>
              <p:nvPr/>
            </p:nvSpPr>
            <p:spPr>
              <a:xfrm>
                <a:off x="1426320" y="10353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54" name="Google Shape;474;p11"/>
              <p:cNvSpPr/>
              <p:nvPr/>
            </p:nvSpPr>
            <p:spPr>
              <a:xfrm>
                <a:off x="1426320" y="85464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55" name="Google Shape;475;p11"/>
            <p:cNvGrpSpPr/>
            <p:nvPr/>
          </p:nvGrpSpPr>
          <p:grpSpPr>
            <a:xfrm>
              <a:off x="3161160" y="846000"/>
              <a:ext cx="1629000" cy="389160"/>
              <a:chOff x="3161160" y="846000"/>
              <a:chExt cx="1629000" cy="389160"/>
            </a:xfrm>
          </p:grpSpPr>
          <p:sp>
            <p:nvSpPr>
              <p:cNvPr id="456" name="Google Shape;476;p11"/>
              <p:cNvSpPr/>
              <p:nvPr/>
            </p:nvSpPr>
            <p:spPr>
              <a:xfrm>
                <a:off x="3161160" y="102672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57" name="Google Shape;477;p11"/>
              <p:cNvSpPr/>
              <p:nvPr/>
            </p:nvSpPr>
            <p:spPr>
              <a:xfrm>
                <a:off x="3161160" y="84600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58" name="Google Shape;478;p11"/>
            <p:cNvGrpSpPr/>
            <p:nvPr/>
          </p:nvGrpSpPr>
          <p:grpSpPr>
            <a:xfrm>
              <a:off x="4403520" y="242280"/>
              <a:ext cx="892080" cy="389520"/>
              <a:chOff x="4403520" y="242280"/>
              <a:chExt cx="892080" cy="389520"/>
            </a:xfrm>
          </p:grpSpPr>
          <p:sp>
            <p:nvSpPr>
              <p:cNvPr id="459" name="Google Shape;479;p11"/>
              <p:cNvSpPr/>
              <p:nvPr/>
            </p:nvSpPr>
            <p:spPr>
              <a:xfrm>
                <a:off x="4403520" y="42336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60" name="Google Shape;480;p11"/>
              <p:cNvSpPr/>
              <p:nvPr/>
            </p:nvSpPr>
            <p:spPr>
              <a:xfrm>
                <a:off x="4403520" y="24228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61" name="Google Shape;481;p11"/>
            <p:cNvGrpSpPr/>
            <p:nvPr/>
          </p:nvGrpSpPr>
          <p:grpSpPr>
            <a:xfrm>
              <a:off x="5375160" y="846000"/>
              <a:ext cx="892080" cy="389160"/>
              <a:chOff x="5375160" y="846000"/>
              <a:chExt cx="892080" cy="389160"/>
            </a:xfrm>
          </p:grpSpPr>
          <p:sp>
            <p:nvSpPr>
              <p:cNvPr id="462" name="Google Shape;482;p11"/>
              <p:cNvSpPr/>
              <p:nvPr/>
            </p:nvSpPr>
            <p:spPr>
              <a:xfrm>
                <a:off x="5375160" y="102672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63" name="Google Shape;483;p11"/>
              <p:cNvSpPr/>
              <p:nvPr/>
            </p:nvSpPr>
            <p:spPr>
              <a:xfrm>
                <a:off x="5375160" y="84600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64" name="Google Shape;484;p11"/>
            <p:cNvGrpSpPr/>
            <p:nvPr/>
          </p:nvGrpSpPr>
          <p:grpSpPr>
            <a:xfrm>
              <a:off x="417600" y="862920"/>
              <a:ext cx="900720" cy="372240"/>
              <a:chOff x="417600" y="862920"/>
              <a:chExt cx="900720" cy="372240"/>
            </a:xfrm>
          </p:grpSpPr>
          <p:sp>
            <p:nvSpPr>
              <p:cNvPr id="465" name="Google Shape;485;p11"/>
              <p:cNvSpPr/>
              <p:nvPr/>
            </p:nvSpPr>
            <p:spPr>
              <a:xfrm>
                <a:off x="417600" y="1044000"/>
                <a:ext cx="900720" cy="191160"/>
              </a:xfrm>
              <a:custGeom>
                <a:avLst/>
                <a:gdLst>
                  <a:gd name="textAreaLeft" fmla="*/ 0 w 900720"/>
                  <a:gd name="textAreaRight" fmla="*/ 901800 w 900720"/>
                  <a:gd name="textAreaTop" fmla="*/ 0 h 191160"/>
                  <a:gd name="textAreaBottom" fmla="*/ 192240 h 191160"/>
                </a:gdLst>
                <a:ahLst/>
                <a:cxnLst/>
                <a:rect l="textAreaLeft" t="textAreaTop" r="textAreaRight" b="textAreaBottom"/>
                <a:pathLst>
                  <a:path w="237523" h="50651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66" name="Google Shape;486;p11"/>
              <p:cNvSpPr/>
              <p:nvPr/>
            </p:nvSpPr>
            <p:spPr>
              <a:xfrm>
                <a:off x="417600" y="862920"/>
                <a:ext cx="900720" cy="372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67" name="Google Shape;487;p11"/>
            <p:cNvGrpSpPr/>
            <p:nvPr/>
          </p:nvGrpSpPr>
          <p:grpSpPr>
            <a:xfrm>
              <a:off x="417600" y="547200"/>
              <a:ext cx="3282120" cy="389160"/>
              <a:chOff x="417600" y="547200"/>
              <a:chExt cx="3282120" cy="389160"/>
            </a:xfrm>
          </p:grpSpPr>
          <p:sp>
            <p:nvSpPr>
              <p:cNvPr id="468" name="Google Shape;488;p11"/>
              <p:cNvSpPr/>
              <p:nvPr/>
            </p:nvSpPr>
            <p:spPr>
              <a:xfrm>
                <a:off x="417600" y="72792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69" name="Google Shape;489;p11"/>
              <p:cNvSpPr/>
              <p:nvPr/>
            </p:nvSpPr>
            <p:spPr>
              <a:xfrm>
                <a:off x="417600" y="54720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70" name="Google Shape;490;p11"/>
            <p:cNvGrpSpPr/>
            <p:nvPr/>
          </p:nvGrpSpPr>
          <p:grpSpPr>
            <a:xfrm>
              <a:off x="417600" y="1162080"/>
              <a:ext cx="3282120" cy="389160"/>
              <a:chOff x="417600" y="1162080"/>
              <a:chExt cx="3282120" cy="389160"/>
            </a:xfrm>
          </p:grpSpPr>
          <p:sp>
            <p:nvSpPr>
              <p:cNvPr id="471" name="Google Shape;491;p11"/>
              <p:cNvSpPr/>
              <p:nvPr/>
            </p:nvSpPr>
            <p:spPr>
              <a:xfrm>
                <a:off x="417600" y="134280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72" name="Google Shape;492;p11"/>
              <p:cNvSpPr/>
              <p:nvPr/>
            </p:nvSpPr>
            <p:spPr>
              <a:xfrm>
                <a:off x="417600" y="116208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473" name="Google Shape;493;p11"/>
          <p:cNvGrpSpPr/>
          <p:nvPr/>
        </p:nvGrpSpPr>
        <p:grpSpPr>
          <a:xfrm>
            <a:off x="12000960" y="8694720"/>
            <a:ext cx="5850000" cy="1308960"/>
            <a:chOff x="12000960" y="8694720"/>
            <a:chExt cx="5850000" cy="1308960"/>
          </a:xfrm>
        </p:grpSpPr>
        <p:grpSp>
          <p:nvGrpSpPr>
            <p:cNvPr id="474" name="Google Shape;494;p11"/>
            <p:cNvGrpSpPr/>
            <p:nvPr/>
          </p:nvGrpSpPr>
          <p:grpSpPr>
            <a:xfrm>
              <a:off x="16221960" y="9614520"/>
              <a:ext cx="1629000" cy="389160"/>
              <a:chOff x="16221960" y="9614520"/>
              <a:chExt cx="1629000" cy="389160"/>
            </a:xfrm>
          </p:grpSpPr>
          <p:sp>
            <p:nvSpPr>
              <p:cNvPr id="475" name="Google Shape;495;p11"/>
              <p:cNvSpPr/>
              <p:nvPr/>
            </p:nvSpPr>
            <p:spPr>
              <a:xfrm rot="10800000">
                <a:off x="16221960" y="961452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76" name="Google Shape;496;p11"/>
              <p:cNvSpPr/>
              <p:nvPr/>
            </p:nvSpPr>
            <p:spPr>
              <a:xfrm rot="10800000">
                <a:off x="16221960" y="961452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77" name="Google Shape;497;p11"/>
            <p:cNvGrpSpPr/>
            <p:nvPr/>
          </p:nvGrpSpPr>
          <p:grpSpPr>
            <a:xfrm>
              <a:off x="14293080" y="9614520"/>
              <a:ext cx="1629000" cy="389160"/>
              <a:chOff x="14293080" y="9614520"/>
              <a:chExt cx="1629000" cy="389160"/>
            </a:xfrm>
          </p:grpSpPr>
          <p:sp>
            <p:nvSpPr>
              <p:cNvPr id="478" name="Google Shape;498;p11"/>
              <p:cNvSpPr/>
              <p:nvPr/>
            </p:nvSpPr>
            <p:spPr>
              <a:xfrm rot="10800000">
                <a:off x="14293080" y="961452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79" name="Google Shape;499;p11"/>
              <p:cNvSpPr/>
              <p:nvPr/>
            </p:nvSpPr>
            <p:spPr>
              <a:xfrm rot="10800000">
                <a:off x="14293080" y="961452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80" name="Google Shape;500;p11"/>
            <p:cNvGrpSpPr/>
            <p:nvPr/>
          </p:nvGrpSpPr>
          <p:grpSpPr>
            <a:xfrm>
              <a:off x="15212880" y="9002160"/>
              <a:ext cx="1629000" cy="389520"/>
              <a:chOff x="15212880" y="9002160"/>
              <a:chExt cx="1629000" cy="389520"/>
            </a:xfrm>
          </p:grpSpPr>
          <p:sp>
            <p:nvSpPr>
              <p:cNvPr id="481" name="Google Shape;501;p11"/>
              <p:cNvSpPr/>
              <p:nvPr/>
            </p:nvSpPr>
            <p:spPr>
              <a:xfrm rot="10800000">
                <a:off x="15212880" y="90021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82" name="Google Shape;502;p11"/>
              <p:cNvSpPr/>
              <p:nvPr/>
            </p:nvSpPr>
            <p:spPr>
              <a:xfrm rot="10800000">
                <a:off x="15212880" y="900252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83" name="Google Shape;503;p11"/>
            <p:cNvGrpSpPr/>
            <p:nvPr/>
          </p:nvGrpSpPr>
          <p:grpSpPr>
            <a:xfrm>
              <a:off x="13478040" y="9010800"/>
              <a:ext cx="1629000" cy="389160"/>
              <a:chOff x="13478040" y="9010800"/>
              <a:chExt cx="1629000" cy="389160"/>
            </a:xfrm>
          </p:grpSpPr>
          <p:sp>
            <p:nvSpPr>
              <p:cNvPr id="484" name="Google Shape;504;p11"/>
              <p:cNvSpPr/>
              <p:nvPr/>
            </p:nvSpPr>
            <p:spPr>
              <a:xfrm rot="10800000">
                <a:off x="13478040" y="901080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85" name="Google Shape;505;p11"/>
              <p:cNvSpPr/>
              <p:nvPr/>
            </p:nvSpPr>
            <p:spPr>
              <a:xfrm rot="10800000">
                <a:off x="13478040" y="901080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86" name="Google Shape;506;p11"/>
            <p:cNvGrpSpPr/>
            <p:nvPr/>
          </p:nvGrpSpPr>
          <p:grpSpPr>
            <a:xfrm>
              <a:off x="12972600" y="9614520"/>
              <a:ext cx="892080" cy="389160"/>
              <a:chOff x="12972600" y="9614520"/>
              <a:chExt cx="892080" cy="389160"/>
            </a:xfrm>
          </p:grpSpPr>
          <p:sp>
            <p:nvSpPr>
              <p:cNvPr id="487" name="Google Shape;507;p11"/>
              <p:cNvSpPr/>
              <p:nvPr/>
            </p:nvSpPr>
            <p:spPr>
              <a:xfrm rot="10800000">
                <a:off x="12972600" y="961452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88" name="Google Shape;508;p11"/>
              <p:cNvSpPr/>
              <p:nvPr/>
            </p:nvSpPr>
            <p:spPr>
              <a:xfrm rot="10800000">
                <a:off x="12972600" y="961452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89" name="Google Shape;509;p11"/>
            <p:cNvGrpSpPr/>
            <p:nvPr/>
          </p:nvGrpSpPr>
          <p:grpSpPr>
            <a:xfrm>
              <a:off x="12000960" y="9010800"/>
              <a:ext cx="892080" cy="389160"/>
              <a:chOff x="12000960" y="9010800"/>
              <a:chExt cx="892080" cy="389160"/>
            </a:xfrm>
          </p:grpSpPr>
          <p:sp>
            <p:nvSpPr>
              <p:cNvPr id="490" name="Google Shape;510;p11"/>
              <p:cNvSpPr/>
              <p:nvPr/>
            </p:nvSpPr>
            <p:spPr>
              <a:xfrm rot="10800000">
                <a:off x="12000960" y="901080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91" name="Google Shape;511;p11"/>
              <p:cNvSpPr/>
              <p:nvPr/>
            </p:nvSpPr>
            <p:spPr>
              <a:xfrm rot="10800000">
                <a:off x="12000960" y="901080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92" name="Google Shape;512;p11"/>
            <p:cNvGrpSpPr/>
            <p:nvPr/>
          </p:nvGrpSpPr>
          <p:grpSpPr>
            <a:xfrm>
              <a:off x="16950240" y="9010800"/>
              <a:ext cx="900720" cy="372240"/>
              <a:chOff x="16950240" y="9010800"/>
              <a:chExt cx="900720" cy="372240"/>
            </a:xfrm>
          </p:grpSpPr>
          <p:sp>
            <p:nvSpPr>
              <p:cNvPr id="493" name="Google Shape;513;p11"/>
              <p:cNvSpPr/>
              <p:nvPr/>
            </p:nvSpPr>
            <p:spPr>
              <a:xfrm rot="10800000">
                <a:off x="16950240" y="9010800"/>
                <a:ext cx="900720" cy="191160"/>
              </a:xfrm>
              <a:custGeom>
                <a:avLst/>
                <a:gdLst>
                  <a:gd name="textAreaLeft" fmla="*/ 0 w 900720"/>
                  <a:gd name="textAreaRight" fmla="*/ 901800 w 900720"/>
                  <a:gd name="textAreaTop" fmla="*/ 0 h 191160"/>
                  <a:gd name="textAreaBottom" fmla="*/ 192240 h 191160"/>
                </a:gdLst>
                <a:ahLst/>
                <a:cxnLst/>
                <a:rect l="textAreaLeft" t="textAreaTop" r="textAreaRight" b="textAreaBottom"/>
                <a:pathLst>
                  <a:path w="237523" h="50651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94" name="Google Shape;514;p11"/>
              <p:cNvSpPr/>
              <p:nvPr/>
            </p:nvSpPr>
            <p:spPr>
              <a:xfrm rot="10800000">
                <a:off x="16950240" y="9010800"/>
                <a:ext cx="900720" cy="372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95" name="Google Shape;515;p11"/>
            <p:cNvGrpSpPr/>
            <p:nvPr/>
          </p:nvGrpSpPr>
          <p:grpSpPr>
            <a:xfrm>
              <a:off x="14568840" y="9309600"/>
              <a:ext cx="3282120" cy="389160"/>
              <a:chOff x="14568840" y="9309600"/>
              <a:chExt cx="3282120" cy="389160"/>
            </a:xfrm>
          </p:grpSpPr>
          <p:sp>
            <p:nvSpPr>
              <p:cNvPr id="496" name="Google Shape;516;p11"/>
              <p:cNvSpPr/>
              <p:nvPr/>
            </p:nvSpPr>
            <p:spPr>
              <a:xfrm rot="10800000">
                <a:off x="14568840" y="930960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97" name="Google Shape;517;p11"/>
              <p:cNvSpPr/>
              <p:nvPr/>
            </p:nvSpPr>
            <p:spPr>
              <a:xfrm rot="10800000">
                <a:off x="14568840" y="930960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98" name="Google Shape;518;p11"/>
            <p:cNvGrpSpPr/>
            <p:nvPr/>
          </p:nvGrpSpPr>
          <p:grpSpPr>
            <a:xfrm>
              <a:off x="14568840" y="8694720"/>
              <a:ext cx="3282120" cy="389520"/>
              <a:chOff x="14568840" y="8694720"/>
              <a:chExt cx="3282120" cy="389520"/>
            </a:xfrm>
          </p:grpSpPr>
          <p:sp>
            <p:nvSpPr>
              <p:cNvPr id="499" name="Google Shape;519;p11"/>
              <p:cNvSpPr/>
              <p:nvPr/>
            </p:nvSpPr>
            <p:spPr>
              <a:xfrm rot="10800000">
                <a:off x="14568840" y="869472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0" name="Google Shape;520;p11"/>
              <p:cNvSpPr/>
              <p:nvPr/>
            </p:nvSpPr>
            <p:spPr>
              <a:xfrm rot="10800000">
                <a:off x="14568840" y="869508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501" name="Google Shape;521;p11"/>
          <p:cNvSpPr/>
          <p:nvPr/>
        </p:nvSpPr>
        <p:spPr>
          <a:xfrm>
            <a:off x="9797400" y="5349600"/>
            <a:ext cx="835200" cy="1332360"/>
          </a:xfrm>
          <a:custGeom>
            <a:avLst/>
            <a:gdLst>
              <a:gd name="textAreaLeft" fmla="*/ 0 w 835200"/>
              <a:gd name="textAreaRight" fmla="*/ 836280 w 835200"/>
              <a:gd name="textAreaTop" fmla="*/ 0 h 1332360"/>
              <a:gd name="textAreaBottom" fmla="*/ 1333440 h 1332360"/>
            </a:gdLst>
            <a:ahLst/>
            <a:cxnLst/>
            <a:rect l="textAreaLeft" t="textAreaTop" r="textAreaRight" b="textAreaBottom"/>
            <a:pathLst>
              <a:path w="836443" h="133346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02" name="Google Shape;522;p11"/>
          <p:cNvGrpSpPr/>
          <p:nvPr/>
        </p:nvGrpSpPr>
        <p:grpSpPr>
          <a:xfrm>
            <a:off x="17080560" y="325080"/>
            <a:ext cx="814680" cy="874800"/>
            <a:chOff x="17080560" y="325080"/>
            <a:chExt cx="814680" cy="874800"/>
          </a:xfrm>
        </p:grpSpPr>
        <p:grpSp>
          <p:nvGrpSpPr>
            <p:cNvPr id="503" name="Google Shape;523;p11"/>
            <p:cNvGrpSpPr/>
            <p:nvPr/>
          </p:nvGrpSpPr>
          <p:grpSpPr>
            <a:xfrm>
              <a:off x="17080560" y="420480"/>
              <a:ext cx="706320" cy="779400"/>
              <a:chOff x="17080560" y="420480"/>
              <a:chExt cx="706320" cy="779400"/>
            </a:xfrm>
          </p:grpSpPr>
          <p:sp>
            <p:nvSpPr>
              <p:cNvPr id="504" name="Google Shape;524;p11"/>
              <p:cNvSpPr/>
              <p:nvPr/>
            </p:nvSpPr>
            <p:spPr>
              <a:xfrm>
                <a:off x="17080560" y="51876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5" name="Google Shape;525;p11"/>
              <p:cNvSpPr/>
              <p:nvPr/>
            </p:nvSpPr>
            <p:spPr>
              <a:xfrm>
                <a:off x="17080560" y="420480"/>
                <a:ext cx="706320" cy="779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06" name="Google Shape;526;p11"/>
            <p:cNvGrpSpPr/>
            <p:nvPr/>
          </p:nvGrpSpPr>
          <p:grpSpPr>
            <a:xfrm>
              <a:off x="17188920" y="325080"/>
              <a:ext cx="706320" cy="779400"/>
              <a:chOff x="17188920" y="325080"/>
              <a:chExt cx="706320" cy="779400"/>
            </a:xfrm>
          </p:grpSpPr>
          <p:sp>
            <p:nvSpPr>
              <p:cNvPr id="507" name="Google Shape;527;p11"/>
              <p:cNvSpPr/>
              <p:nvPr/>
            </p:nvSpPr>
            <p:spPr>
              <a:xfrm>
                <a:off x="17188920" y="42336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08" name="Google Shape;528;p11"/>
              <p:cNvSpPr/>
              <p:nvPr/>
            </p:nvSpPr>
            <p:spPr>
              <a:xfrm>
                <a:off x="17188920" y="325080"/>
                <a:ext cx="706320" cy="779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09" name="Google Shape;529;p11"/>
            <p:cNvGrpSpPr/>
            <p:nvPr/>
          </p:nvGrpSpPr>
          <p:grpSpPr>
            <a:xfrm>
              <a:off x="17362080" y="540000"/>
              <a:ext cx="417960" cy="394560"/>
              <a:chOff x="17362080" y="540000"/>
              <a:chExt cx="417960" cy="394560"/>
            </a:xfrm>
          </p:grpSpPr>
          <p:sp>
            <p:nvSpPr>
              <p:cNvPr id="510" name="Google Shape;530;p11"/>
              <p:cNvSpPr/>
              <p:nvPr/>
            </p:nvSpPr>
            <p:spPr>
              <a:xfrm rot="2821200">
                <a:off x="17516880" y="540720"/>
                <a:ext cx="51480" cy="444960"/>
              </a:xfrm>
              <a:custGeom>
                <a:avLst/>
                <a:gdLst>
                  <a:gd name="textAreaLeft" fmla="*/ 0 w 51480"/>
                  <a:gd name="textAreaRight" fmla="*/ 52560 w 514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1856" h="270933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1" name="Google Shape;531;p11"/>
              <p:cNvSpPr/>
              <p:nvPr/>
            </p:nvSpPr>
            <p:spPr>
              <a:xfrm rot="2821200">
                <a:off x="17545320" y="475200"/>
                <a:ext cx="5148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12" name="Google Shape;532;p11"/>
            <p:cNvGrpSpPr/>
            <p:nvPr/>
          </p:nvGrpSpPr>
          <p:grpSpPr>
            <a:xfrm>
              <a:off x="17372160" y="583200"/>
              <a:ext cx="396000" cy="419400"/>
              <a:chOff x="17372160" y="583200"/>
              <a:chExt cx="396000" cy="419400"/>
            </a:xfrm>
          </p:grpSpPr>
          <p:sp>
            <p:nvSpPr>
              <p:cNvPr id="513" name="Google Shape;533;p11"/>
              <p:cNvSpPr/>
              <p:nvPr/>
            </p:nvSpPr>
            <p:spPr>
              <a:xfrm rot="8221200">
                <a:off x="17516880" y="541800"/>
                <a:ext cx="53280" cy="444960"/>
              </a:xfrm>
              <a:custGeom>
                <a:avLst/>
                <a:gdLst>
                  <a:gd name="textAreaLeft" fmla="*/ 0 w 53280"/>
                  <a:gd name="textAreaRight" fmla="*/ 54360 w 532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3028" h="270933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14" name="Google Shape;534;p11"/>
              <p:cNvSpPr/>
              <p:nvPr/>
            </p:nvSpPr>
            <p:spPr>
              <a:xfrm rot="8221200">
                <a:off x="17543520" y="531000"/>
                <a:ext cx="5328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515" name="Google Shape;535;p11"/>
          <p:cNvSpPr/>
          <p:nvPr/>
        </p:nvSpPr>
        <p:spPr>
          <a:xfrm>
            <a:off x="1779480" y="1723320"/>
            <a:ext cx="8810280" cy="259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anchorCtr="1">
            <a:sp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3600" strike="noStrike" u="none">
                <a:solidFill>
                  <a:srgbClr val="393a3f"/>
                </a:solidFill>
                <a:effectLst/>
                <a:uFillTx/>
                <a:latin typeface="Anton"/>
                <a:ea typeface="Anton"/>
              </a:rPr>
              <a:t>Resolución a problemas algorítmicos aplicando estructuras de </a:t>
            </a:r>
            <a:endParaRPr b="0" lang="es-CO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3600" strike="noStrike" u="none">
                <a:solidFill>
                  <a:srgbClr val="393a3f"/>
                </a:solidFill>
                <a:effectLst/>
                <a:uFillTx/>
                <a:latin typeface="Anton"/>
                <a:ea typeface="Anton"/>
              </a:rPr>
              <a:t>Almacenamiento.</a:t>
            </a:r>
            <a:endParaRPr b="0" lang="es-CO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s-CO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6" name="Google Shape;536;p11"/>
          <p:cNvSpPr/>
          <p:nvPr/>
        </p:nvSpPr>
        <p:spPr>
          <a:xfrm>
            <a:off x="5140440" y="8219160"/>
            <a:ext cx="5977800" cy="67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9000"/>
              </a:lnSpc>
              <a:tabLst>
                <a:tab algn="l" pos="0"/>
              </a:tabLst>
            </a:pPr>
            <a:r>
              <a:rPr b="0" lang="en-US" sz="4370" strike="noStrike" u="none">
                <a:solidFill>
                  <a:srgbClr val="ffffff"/>
                </a:solidFill>
                <a:effectLst/>
                <a:uFillTx/>
                <a:latin typeface="Anton"/>
                <a:ea typeface="Anton"/>
              </a:rPr>
              <a:t>GA3-220501093-AA3-EV02</a:t>
            </a:r>
            <a:endParaRPr b="0" lang="es-CO" sz="43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17" name="Google Shape;537;p11" descr=""/>
          <p:cNvPicPr/>
          <p:nvPr/>
        </p:nvPicPr>
        <p:blipFill>
          <a:blip r:embed="rId2"/>
          <a:stretch/>
        </p:blipFill>
        <p:spPr>
          <a:xfrm>
            <a:off x="10489320" y="1704960"/>
            <a:ext cx="7050240" cy="651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8" name="" descr=""/>
          <p:cNvPicPr/>
          <p:nvPr/>
        </p:nvPicPr>
        <p:blipFill>
          <a:blip r:embed="rId3"/>
          <a:stretch/>
        </p:blipFill>
        <p:spPr>
          <a:xfrm>
            <a:off x="2876040" y="5461200"/>
            <a:ext cx="5897520" cy="301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9" name="" descr=""/>
          <p:cNvPicPr/>
          <p:nvPr/>
        </p:nvPicPr>
        <p:blipFill>
          <a:blip r:embed="rId4"/>
          <a:stretch/>
        </p:blipFill>
        <p:spPr>
          <a:xfrm>
            <a:off x="13742640" y="3476880"/>
            <a:ext cx="3514680" cy="2169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0" name="" descr=""/>
          <p:cNvPicPr/>
          <p:nvPr/>
        </p:nvPicPr>
        <p:blipFill>
          <a:blip r:embed="rId5"/>
          <a:stretch/>
        </p:blipFill>
        <p:spPr>
          <a:xfrm>
            <a:off x="11668320" y="-1038960"/>
            <a:ext cx="4809960" cy="480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1" name="" descr=""/>
          <p:cNvPicPr/>
          <p:nvPr/>
        </p:nvPicPr>
        <p:blipFill>
          <a:blip r:embed="rId6"/>
          <a:stretch/>
        </p:blipFill>
        <p:spPr>
          <a:xfrm>
            <a:off x="7456680" y="2833560"/>
            <a:ext cx="2397960" cy="2397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2" name=""/>
          <p:cNvSpPr txBox="1"/>
          <p:nvPr/>
        </p:nvSpPr>
        <p:spPr>
          <a:xfrm>
            <a:off x="208080" y="5442840"/>
            <a:ext cx="4707000" cy="4028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0" lang="es-CO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Aprendiz Digital I J Gallardo Navarro</a:t>
            </a:r>
            <a:endParaRPr b="0" lang="es-CO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3" name=""/>
          <p:cNvSpPr txBox="1"/>
          <p:nvPr/>
        </p:nvSpPr>
        <p:spPr>
          <a:xfrm>
            <a:off x="368640" y="9755640"/>
            <a:ext cx="7114320" cy="430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i="1" lang="es-CO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2025 © John Niño – Intstructor Virtual ADSO SENA</a:t>
            </a:r>
            <a:endParaRPr b="0" lang="es-CO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e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638;p13"/>
          <p:cNvGrpSpPr/>
          <p:nvPr/>
        </p:nvGrpSpPr>
        <p:grpSpPr>
          <a:xfrm>
            <a:off x="417600" y="242280"/>
            <a:ext cx="5849640" cy="1308960"/>
            <a:chOff x="417600" y="242280"/>
            <a:chExt cx="5849640" cy="1308960"/>
          </a:xfrm>
        </p:grpSpPr>
        <p:grpSp>
          <p:nvGrpSpPr>
            <p:cNvPr id="525" name="Google Shape;639;p13"/>
            <p:cNvGrpSpPr/>
            <p:nvPr/>
          </p:nvGrpSpPr>
          <p:grpSpPr>
            <a:xfrm>
              <a:off x="417600" y="242280"/>
              <a:ext cx="1629000" cy="389520"/>
              <a:chOff x="417600" y="242280"/>
              <a:chExt cx="1629000" cy="389520"/>
            </a:xfrm>
          </p:grpSpPr>
          <p:sp>
            <p:nvSpPr>
              <p:cNvPr id="526" name="Google Shape;640;p13"/>
              <p:cNvSpPr/>
              <p:nvPr/>
            </p:nvSpPr>
            <p:spPr>
              <a:xfrm>
                <a:off x="417600" y="4233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7" name="Google Shape;641;p13"/>
              <p:cNvSpPr/>
              <p:nvPr/>
            </p:nvSpPr>
            <p:spPr>
              <a:xfrm>
                <a:off x="417600" y="24228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28" name="Google Shape;642;p13"/>
            <p:cNvGrpSpPr/>
            <p:nvPr/>
          </p:nvGrpSpPr>
          <p:grpSpPr>
            <a:xfrm>
              <a:off x="2346120" y="242280"/>
              <a:ext cx="1629000" cy="389520"/>
              <a:chOff x="2346120" y="242280"/>
              <a:chExt cx="1629000" cy="389520"/>
            </a:xfrm>
          </p:grpSpPr>
          <p:sp>
            <p:nvSpPr>
              <p:cNvPr id="529" name="Google Shape;643;p13"/>
              <p:cNvSpPr/>
              <p:nvPr/>
            </p:nvSpPr>
            <p:spPr>
              <a:xfrm>
                <a:off x="2346120" y="4233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30" name="Google Shape;644;p13"/>
              <p:cNvSpPr/>
              <p:nvPr/>
            </p:nvSpPr>
            <p:spPr>
              <a:xfrm>
                <a:off x="2346120" y="24228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31" name="Google Shape;645;p13"/>
            <p:cNvGrpSpPr/>
            <p:nvPr/>
          </p:nvGrpSpPr>
          <p:grpSpPr>
            <a:xfrm>
              <a:off x="1426320" y="854640"/>
              <a:ext cx="1629000" cy="389160"/>
              <a:chOff x="1426320" y="854640"/>
              <a:chExt cx="1629000" cy="389160"/>
            </a:xfrm>
          </p:grpSpPr>
          <p:sp>
            <p:nvSpPr>
              <p:cNvPr id="532" name="Google Shape;646;p13"/>
              <p:cNvSpPr/>
              <p:nvPr/>
            </p:nvSpPr>
            <p:spPr>
              <a:xfrm>
                <a:off x="1426320" y="10353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33" name="Google Shape;647;p13"/>
              <p:cNvSpPr/>
              <p:nvPr/>
            </p:nvSpPr>
            <p:spPr>
              <a:xfrm>
                <a:off x="1426320" y="85464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34" name="Google Shape;648;p13"/>
            <p:cNvGrpSpPr/>
            <p:nvPr/>
          </p:nvGrpSpPr>
          <p:grpSpPr>
            <a:xfrm>
              <a:off x="3161160" y="846000"/>
              <a:ext cx="1629000" cy="389160"/>
              <a:chOff x="3161160" y="846000"/>
              <a:chExt cx="1629000" cy="389160"/>
            </a:xfrm>
          </p:grpSpPr>
          <p:sp>
            <p:nvSpPr>
              <p:cNvPr id="535" name="Google Shape;649;p13"/>
              <p:cNvSpPr/>
              <p:nvPr/>
            </p:nvSpPr>
            <p:spPr>
              <a:xfrm>
                <a:off x="3161160" y="102672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36" name="Google Shape;650;p13"/>
              <p:cNvSpPr/>
              <p:nvPr/>
            </p:nvSpPr>
            <p:spPr>
              <a:xfrm>
                <a:off x="3161160" y="84600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37" name="Google Shape;651;p13"/>
            <p:cNvGrpSpPr/>
            <p:nvPr/>
          </p:nvGrpSpPr>
          <p:grpSpPr>
            <a:xfrm>
              <a:off x="4403520" y="242280"/>
              <a:ext cx="892080" cy="389520"/>
              <a:chOff x="4403520" y="242280"/>
              <a:chExt cx="892080" cy="389520"/>
            </a:xfrm>
          </p:grpSpPr>
          <p:sp>
            <p:nvSpPr>
              <p:cNvPr id="538" name="Google Shape;652;p13"/>
              <p:cNvSpPr/>
              <p:nvPr/>
            </p:nvSpPr>
            <p:spPr>
              <a:xfrm>
                <a:off x="4403520" y="42336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39" name="Google Shape;653;p13"/>
              <p:cNvSpPr/>
              <p:nvPr/>
            </p:nvSpPr>
            <p:spPr>
              <a:xfrm>
                <a:off x="4403520" y="24228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40" name="Google Shape;654;p13"/>
            <p:cNvGrpSpPr/>
            <p:nvPr/>
          </p:nvGrpSpPr>
          <p:grpSpPr>
            <a:xfrm>
              <a:off x="5375160" y="846000"/>
              <a:ext cx="892080" cy="389160"/>
              <a:chOff x="5375160" y="846000"/>
              <a:chExt cx="892080" cy="389160"/>
            </a:xfrm>
          </p:grpSpPr>
          <p:sp>
            <p:nvSpPr>
              <p:cNvPr id="541" name="Google Shape;655;p13"/>
              <p:cNvSpPr/>
              <p:nvPr/>
            </p:nvSpPr>
            <p:spPr>
              <a:xfrm>
                <a:off x="5375160" y="102672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42" name="Google Shape;656;p13"/>
              <p:cNvSpPr/>
              <p:nvPr/>
            </p:nvSpPr>
            <p:spPr>
              <a:xfrm>
                <a:off x="5375160" y="84600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43" name="Google Shape;657;p13"/>
            <p:cNvGrpSpPr/>
            <p:nvPr/>
          </p:nvGrpSpPr>
          <p:grpSpPr>
            <a:xfrm>
              <a:off x="417600" y="862920"/>
              <a:ext cx="900720" cy="372240"/>
              <a:chOff x="417600" y="862920"/>
              <a:chExt cx="900720" cy="372240"/>
            </a:xfrm>
          </p:grpSpPr>
          <p:sp>
            <p:nvSpPr>
              <p:cNvPr id="544" name="Google Shape;658;p13"/>
              <p:cNvSpPr/>
              <p:nvPr/>
            </p:nvSpPr>
            <p:spPr>
              <a:xfrm>
                <a:off x="417600" y="1044000"/>
                <a:ext cx="900720" cy="191160"/>
              </a:xfrm>
              <a:custGeom>
                <a:avLst/>
                <a:gdLst>
                  <a:gd name="textAreaLeft" fmla="*/ 0 w 900720"/>
                  <a:gd name="textAreaRight" fmla="*/ 901800 w 900720"/>
                  <a:gd name="textAreaTop" fmla="*/ 0 h 191160"/>
                  <a:gd name="textAreaBottom" fmla="*/ 192240 h 191160"/>
                </a:gdLst>
                <a:ahLst/>
                <a:cxnLst/>
                <a:rect l="textAreaLeft" t="textAreaTop" r="textAreaRight" b="textAreaBottom"/>
                <a:pathLst>
                  <a:path w="237523" h="50651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45" name="Google Shape;659;p13"/>
              <p:cNvSpPr/>
              <p:nvPr/>
            </p:nvSpPr>
            <p:spPr>
              <a:xfrm>
                <a:off x="417600" y="862920"/>
                <a:ext cx="900720" cy="372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46" name="Google Shape;660;p13"/>
            <p:cNvGrpSpPr/>
            <p:nvPr/>
          </p:nvGrpSpPr>
          <p:grpSpPr>
            <a:xfrm>
              <a:off x="417600" y="547200"/>
              <a:ext cx="3282120" cy="389160"/>
              <a:chOff x="417600" y="547200"/>
              <a:chExt cx="3282120" cy="389160"/>
            </a:xfrm>
          </p:grpSpPr>
          <p:sp>
            <p:nvSpPr>
              <p:cNvPr id="547" name="Google Shape;661;p13"/>
              <p:cNvSpPr/>
              <p:nvPr/>
            </p:nvSpPr>
            <p:spPr>
              <a:xfrm>
                <a:off x="417600" y="72792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48" name="Google Shape;662;p13"/>
              <p:cNvSpPr/>
              <p:nvPr/>
            </p:nvSpPr>
            <p:spPr>
              <a:xfrm>
                <a:off x="417600" y="54720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49" name="Google Shape;663;p13"/>
            <p:cNvGrpSpPr/>
            <p:nvPr/>
          </p:nvGrpSpPr>
          <p:grpSpPr>
            <a:xfrm>
              <a:off x="417600" y="1162080"/>
              <a:ext cx="3282120" cy="389160"/>
              <a:chOff x="417600" y="1162080"/>
              <a:chExt cx="3282120" cy="389160"/>
            </a:xfrm>
          </p:grpSpPr>
          <p:sp>
            <p:nvSpPr>
              <p:cNvPr id="550" name="Google Shape;664;p13"/>
              <p:cNvSpPr/>
              <p:nvPr/>
            </p:nvSpPr>
            <p:spPr>
              <a:xfrm>
                <a:off x="417600" y="134280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51" name="Google Shape;665;p13"/>
              <p:cNvSpPr/>
              <p:nvPr/>
            </p:nvSpPr>
            <p:spPr>
              <a:xfrm>
                <a:off x="417600" y="116208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552" name="Google Shape;666;p13"/>
          <p:cNvGrpSpPr/>
          <p:nvPr/>
        </p:nvGrpSpPr>
        <p:grpSpPr>
          <a:xfrm>
            <a:off x="12000960" y="8694720"/>
            <a:ext cx="5850000" cy="1308960"/>
            <a:chOff x="12000960" y="8694720"/>
            <a:chExt cx="5850000" cy="1308960"/>
          </a:xfrm>
        </p:grpSpPr>
        <p:grpSp>
          <p:nvGrpSpPr>
            <p:cNvPr id="553" name="Google Shape;667;p13"/>
            <p:cNvGrpSpPr/>
            <p:nvPr/>
          </p:nvGrpSpPr>
          <p:grpSpPr>
            <a:xfrm>
              <a:off x="16221960" y="9614520"/>
              <a:ext cx="1629000" cy="389160"/>
              <a:chOff x="16221960" y="9614520"/>
              <a:chExt cx="1629000" cy="389160"/>
            </a:xfrm>
          </p:grpSpPr>
          <p:sp>
            <p:nvSpPr>
              <p:cNvPr id="554" name="Google Shape;668;p13"/>
              <p:cNvSpPr/>
              <p:nvPr/>
            </p:nvSpPr>
            <p:spPr>
              <a:xfrm rot="10800000">
                <a:off x="16221960" y="961452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55" name="Google Shape;669;p13"/>
              <p:cNvSpPr/>
              <p:nvPr/>
            </p:nvSpPr>
            <p:spPr>
              <a:xfrm rot="10800000">
                <a:off x="16221960" y="961452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56" name="Google Shape;670;p13"/>
            <p:cNvGrpSpPr/>
            <p:nvPr/>
          </p:nvGrpSpPr>
          <p:grpSpPr>
            <a:xfrm>
              <a:off x="14293080" y="9614520"/>
              <a:ext cx="1629000" cy="389160"/>
              <a:chOff x="14293080" y="9614520"/>
              <a:chExt cx="1629000" cy="389160"/>
            </a:xfrm>
          </p:grpSpPr>
          <p:sp>
            <p:nvSpPr>
              <p:cNvPr id="557" name="Google Shape;671;p13"/>
              <p:cNvSpPr/>
              <p:nvPr/>
            </p:nvSpPr>
            <p:spPr>
              <a:xfrm rot="10800000">
                <a:off x="14293080" y="961452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58" name="Google Shape;672;p13"/>
              <p:cNvSpPr/>
              <p:nvPr/>
            </p:nvSpPr>
            <p:spPr>
              <a:xfrm rot="10800000">
                <a:off x="14293080" y="961452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59" name="Google Shape;673;p13"/>
            <p:cNvGrpSpPr/>
            <p:nvPr/>
          </p:nvGrpSpPr>
          <p:grpSpPr>
            <a:xfrm>
              <a:off x="15212880" y="9002160"/>
              <a:ext cx="1629000" cy="389520"/>
              <a:chOff x="15212880" y="9002160"/>
              <a:chExt cx="1629000" cy="389520"/>
            </a:xfrm>
          </p:grpSpPr>
          <p:sp>
            <p:nvSpPr>
              <p:cNvPr id="560" name="Google Shape;674;p13"/>
              <p:cNvSpPr/>
              <p:nvPr/>
            </p:nvSpPr>
            <p:spPr>
              <a:xfrm rot="10800000">
                <a:off x="15212880" y="90021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61" name="Google Shape;675;p13"/>
              <p:cNvSpPr/>
              <p:nvPr/>
            </p:nvSpPr>
            <p:spPr>
              <a:xfrm rot="10800000">
                <a:off x="15212880" y="900252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62" name="Google Shape;676;p13"/>
            <p:cNvGrpSpPr/>
            <p:nvPr/>
          </p:nvGrpSpPr>
          <p:grpSpPr>
            <a:xfrm>
              <a:off x="13478040" y="9010800"/>
              <a:ext cx="1629000" cy="389160"/>
              <a:chOff x="13478040" y="9010800"/>
              <a:chExt cx="1629000" cy="389160"/>
            </a:xfrm>
          </p:grpSpPr>
          <p:sp>
            <p:nvSpPr>
              <p:cNvPr id="563" name="Google Shape;677;p13"/>
              <p:cNvSpPr/>
              <p:nvPr/>
            </p:nvSpPr>
            <p:spPr>
              <a:xfrm rot="10800000">
                <a:off x="13478040" y="901080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64" name="Google Shape;678;p13"/>
              <p:cNvSpPr/>
              <p:nvPr/>
            </p:nvSpPr>
            <p:spPr>
              <a:xfrm rot="10800000">
                <a:off x="13478040" y="901080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65" name="Google Shape;679;p13"/>
            <p:cNvGrpSpPr/>
            <p:nvPr/>
          </p:nvGrpSpPr>
          <p:grpSpPr>
            <a:xfrm>
              <a:off x="12972600" y="9614520"/>
              <a:ext cx="892080" cy="389160"/>
              <a:chOff x="12972600" y="9614520"/>
              <a:chExt cx="892080" cy="389160"/>
            </a:xfrm>
          </p:grpSpPr>
          <p:sp>
            <p:nvSpPr>
              <p:cNvPr id="566" name="Google Shape;680;p13"/>
              <p:cNvSpPr/>
              <p:nvPr/>
            </p:nvSpPr>
            <p:spPr>
              <a:xfrm rot="10800000">
                <a:off x="12972600" y="961452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67" name="Google Shape;681;p13"/>
              <p:cNvSpPr/>
              <p:nvPr/>
            </p:nvSpPr>
            <p:spPr>
              <a:xfrm rot="10800000">
                <a:off x="12972600" y="961452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68" name="Google Shape;682;p13"/>
            <p:cNvGrpSpPr/>
            <p:nvPr/>
          </p:nvGrpSpPr>
          <p:grpSpPr>
            <a:xfrm>
              <a:off x="12000960" y="9010800"/>
              <a:ext cx="892080" cy="389160"/>
              <a:chOff x="12000960" y="9010800"/>
              <a:chExt cx="892080" cy="389160"/>
            </a:xfrm>
          </p:grpSpPr>
          <p:sp>
            <p:nvSpPr>
              <p:cNvPr id="569" name="Google Shape;683;p13"/>
              <p:cNvSpPr/>
              <p:nvPr/>
            </p:nvSpPr>
            <p:spPr>
              <a:xfrm rot="10800000">
                <a:off x="12000960" y="901080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70" name="Google Shape;684;p13"/>
              <p:cNvSpPr/>
              <p:nvPr/>
            </p:nvSpPr>
            <p:spPr>
              <a:xfrm rot="10800000">
                <a:off x="12000960" y="901080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71" name="Google Shape;685;p13"/>
            <p:cNvGrpSpPr/>
            <p:nvPr/>
          </p:nvGrpSpPr>
          <p:grpSpPr>
            <a:xfrm>
              <a:off x="16950240" y="9010800"/>
              <a:ext cx="900720" cy="372240"/>
              <a:chOff x="16950240" y="9010800"/>
              <a:chExt cx="900720" cy="372240"/>
            </a:xfrm>
          </p:grpSpPr>
          <p:sp>
            <p:nvSpPr>
              <p:cNvPr id="572" name="Google Shape;686;p13"/>
              <p:cNvSpPr/>
              <p:nvPr/>
            </p:nvSpPr>
            <p:spPr>
              <a:xfrm rot="10800000">
                <a:off x="16950240" y="9010800"/>
                <a:ext cx="900720" cy="191160"/>
              </a:xfrm>
              <a:custGeom>
                <a:avLst/>
                <a:gdLst>
                  <a:gd name="textAreaLeft" fmla="*/ 0 w 900720"/>
                  <a:gd name="textAreaRight" fmla="*/ 901800 w 900720"/>
                  <a:gd name="textAreaTop" fmla="*/ 0 h 191160"/>
                  <a:gd name="textAreaBottom" fmla="*/ 192240 h 191160"/>
                </a:gdLst>
                <a:ahLst/>
                <a:cxnLst/>
                <a:rect l="textAreaLeft" t="textAreaTop" r="textAreaRight" b="textAreaBottom"/>
                <a:pathLst>
                  <a:path w="237523" h="50651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73" name="Google Shape;687;p13"/>
              <p:cNvSpPr/>
              <p:nvPr/>
            </p:nvSpPr>
            <p:spPr>
              <a:xfrm rot="10800000">
                <a:off x="16950240" y="9010800"/>
                <a:ext cx="900720" cy="372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74" name="Google Shape;688;p13"/>
            <p:cNvGrpSpPr/>
            <p:nvPr/>
          </p:nvGrpSpPr>
          <p:grpSpPr>
            <a:xfrm>
              <a:off x="14568840" y="9309600"/>
              <a:ext cx="3282120" cy="389160"/>
              <a:chOff x="14568840" y="9309600"/>
              <a:chExt cx="3282120" cy="389160"/>
            </a:xfrm>
          </p:grpSpPr>
          <p:sp>
            <p:nvSpPr>
              <p:cNvPr id="575" name="Google Shape;689;p13"/>
              <p:cNvSpPr/>
              <p:nvPr/>
            </p:nvSpPr>
            <p:spPr>
              <a:xfrm rot="10800000">
                <a:off x="14568840" y="930960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76" name="Google Shape;690;p13"/>
              <p:cNvSpPr/>
              <p:nvPr/>
            </p:nvSpPr>
            <p:spPr>
              <a:xfrm rot="10800000">
                <a:off x="14568840" y="930960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77" name="Google Shape;691;p13"/>
            <p:cNvGrpSpPr/>
            <p:nvPr/>
          </p:nvGrpSpPr>
          <p:grpSpPr>
            <a:xfrm>
              <a:off x="14568840" y="8694720"/>
              <a:ext cx="3282120" cy="389520"/>
              <a:chOff x="14568840" y="8694720"/>
              <a:chExt cx="3282120" cy="389520"/>
            </a:xfrm>
          </p:grpSpPr>
          <p:sp>
            <p:nvSpPr>
              <p:cNvPr id="578" name="Google Shape;692;p13"/>
              <p:cNvSpPr/>
              <p:nvPr/>
            </p:nvSpPr>
            <p:spPr>
              <a:xfrm rot="10800000">
                <a:off x="14568840" y="869472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79" name="Google Shape;693;p13"/>
              <p:cNvSpPr/>
              <p:nvPr/>
            </p:nvSpPr>
            <p:spPr>
              <a:xfrm rot="10800000">
                <a:off x="14568840" y="869508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580" name="Google Shape;694;p13"/>
          <p:cNvSpPr/>
          <p:nvPr/>
        </p:nvSpPr>
        <p:spPr>
          <a:xfrm>
            <a:off x="9861120" y="3858840"/>
            <a:ext cx="835200" cy="1332360"/>
          </a:xfrm>
          <a:custGeom>
            <a:avLst/>
            <a:gdLst>
              <a:gd name="textAreaLeft" fmla="*/ 0 w 835200"/>
              <a:gd name="textAreaRight" fmla="*/ 836280 w 835200"/>
              <a:gd name="textAreaTop" fmla="*/ 0 h 1332360"/>
              <a:gd name="textAreaBottom" fmla="*/ 1333440 h 1332360"/>
            </a:gdLst>
            <a:ahLst/>
            <a:cxnLst/>
            <a:rect l="textAreaLeft" t="textAreaTop" r="textAreaRight" b="textAreaBottom"/>
            <a:pathLst>
              <a:path w="836443" h="133346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81" name="Google Shape;699;p13"/>
          <p:cNvGrpSpPr/>
          <p:nvPr/>
        </p:nvGrpSpPr>
        <p:grpSpPr>
          <a:xfrm>
            <a:off x="17080560" y="325080"/>
            <a:ext cx="814680" cy="874800"/>
            <a:chOff x="17080560" y="325080"/>
            <a:chExt cx="814680" cy="874800"/>
          </a:xfrm>
        </p:grpSpPr>
        <p:grpSp>
          <p:nvGrpSpPr>
            <p:cNvPr id="582" name="Google Shape;700;p13"/>
            <p:cNvGrpSpPr/>
            <p:nvPr/>
          </p:nvGrpSpPr>
          <p:grpSpPr>
            <a:xfrm>
              <a:off x="17080560" y="420480"/>
              <a:ext cx="706320" cy="779400"/>
              <a:chOff x="17080560" y="420480"/>
              <a:chExt cx="706320" cy="779400"/>
            </a:xfrm>
          </p:grpSpPr>
          <p:sp>
            <p:nvSpPr>
              <p:cNvPr id="583" name="Google Shape;701;p13"/>
              <p:cNvSpPr/>
              <p:nvPr/>
            </p:nvSpPr>
            <p:spPr>
              <a:xfrm>
                <a:off x="17080560" y="51876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84" name="Google Shape;702;p13"/>
              <p:cNvSpPr/>
              <p:nvPr/>
            </p:nvSpPr>
            <p:spPr>
              <a:xfrm>
                <a:off x="17080560" y="420480"/>
                <a:ext cx="706320" cy="779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85" name="Google Shape;703;p13"/>
            <p:cNvGrpSpPr/>
            <p:nvPr/>
          </p:nvGrpSpPr>
          <p:grpSpPr>
            <a:xfrm>
              <a:off x="17188920" y="325080"/>
              <a:ext cx="706320" cy="779400"/>
              <a:chOff x="17188920" y="325080"/>
              <a:chExt cx="706320" cy="779400"/>
            </a:xfrm>
          </p:grpSpPr>
          <p:sp>
            <p:nvSpPr>
              <p:cNvPr id="586" name="Google Shape;704;p13"/>
              <p:cNvSpPr/>
              <p:nvPr/>
            </p:nvSpPr>
            <p:spPr>
              <a:xfrm>
                <a:off x="17188920" y="42336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87" name="Google Shape;705;p13"/>
              <p:cNvSpPr/>
              <p:nvPr/>
            </p:nvSpPr>
            <p:spPr>
              <a:xfrm>
                <a:off x="17188920" y="325080"/>
                <a:ext cx="706320" cy="779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88" name="Google Shape;706;p13"/>
            <p:cNvGrpSpPr/>
            <p:nvPr/>
          </p:nvGrpSpPr>
          <p:grpSpPr>
            <a:xfrm>
              <a:off x="17362080" y="540000"/>
              <a:ext cx="417960" cy="394560"/>
              <a:chOff x="17362080" y="540000"/>
              <a:chExt cx="417960" cy="394560"/>
            </a:xfrm>
          </p:grpSpPr>
          <p:sp>
            <p:nvSpPr>
              <p:cNvPr id="589" name="Google Shape;707;p13"/>
              <p:cNvSpPr/>
              <p:nvPr/>
            </p:nvSpPr>
            <p:spPr>
              <a:xfrm rot="2821200">
                <a:off x="17516880" y="540720"/>
                <a:ext cx="51480" cy="444960"/>
              </a:xfrm>
              <a:custGeom>
                <a:avLst/>
                <a:gdLst>
                  <a:gd name="textAreaLeft" fmla="*/ 0 w 51480"/>
                  <a:gd name="textAreaRight" fmla="*/ 52560 w 514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1856" h="270933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90" name="Google Shape;708;p13"/>
              <p:cNvSpPr/>
              <p:nvPr/>
            </p:nvSpPr>
            <p:spPr>
              <a:xfrm rot="2821200">
                <a:off x="17545320" y="475200"/>
                <a:ext cx="5148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91" name="Google Shape;709;p13"/>
            <p:cNvGrpSpPr/>
            <p:nvPr/>
          </p:nvGrpSpPr>
          <p:grpSpPr>
            <a:xfrm>
              <a:off x="17372160" y="583200"/>
              <a:ext cx="396000" cy="419400"/>
              <a:chOff x="17372160" y="583200"/>
              <a:chExt cx="396000" cy="419400"/>
            </a:xfrm>
          </p:grpSpPr>
          <p:sp>
            <p:nvSpPr>
              <p:cNvPr id="592" name="Google Shape;710;p13"/>
              <p:cNvSpPr/>
              <p:nvPr/>
            </p:nvSpPr>
            <p:spPr>
              <a:xfrm rot="8221200">
                <a:off x="17516880" y="541800"/>
                <a:ext cx="53280" cy="444960"/>
              </a:xfrm>
              <a:custGeom>
                <a:avLst/>
                <a:gdLst>
                  <a:gd name="textAreaLeft" fmla="*/ 0 w 53280"/>
                  <a:gd name="textAreaRight" fmla="*/ 54360 w 532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3028" h="270933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93" name="Google Shape;711;p13"/>
              <p:cNvSpPr/>
              <p:nvPr/>
            </p:nvSpPr>
            <p:spPr>
              <a:xfrm rot="8221200">
                <a:off x="17543520" y="531000"/>
                <a:ext cx="5328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pic>
        <p:nvPicPr>
          <p:cNvPr id="594" name="" descr=""/>
          <p:cNvPicPr/>
          <p:nvPr/>
        </p:nvPicPr>
        <p:blipFill>
          <a:blip r:embed="rId2"/>
          <a:stretch/>
        </p:blipFill>
        <p:spPr>
          <a:xfrm>
            <a:off x="121320" y="2448720"/>
            <a:ext cx="11732760" cy="6599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5" name="Google Shape;712;p13" descr=""/>
          <p:cNvPicPr/>
          <p:nvPr/>
        </p:nvPicPr>
        <p:blipFill>
          <a:blip r:embed="rId3"/>
          <a:stretch/>
        </p:blipFill>
        <p:spPr>
          <a:xfrm>
            <a:off x="15843600" y="1750680"/>
            <a:ext cx="2077200" cy="2287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6" name="" descr=""/>
          <p:cNvPicPr/>
          <p:nvPr/>
        </p:nvPicPr>
        <p:blipFill>
          <a:blip r:embed="rId4"/>
          <a:stretch/>
        </p:blipFill>
        <p:spPr>
          <a:xfrm>
            <a:off x="12711960" y="4926600"/>
            <a:ext cx="5611320" cy="2729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7" name="" descr=""/>
          <p:cNvPicPr/>
          <p:nvPr/>
        </p:nvPicPr>
        <p:blipFill>
          <a:blip r:embed="rId5"/>
          <a:stretch/>
        </p:blipFill>
        <p:spPr>
          <a:xfrm>
            <a:off x="9068760" y="4974120"/>
            <a:ext cx="180000" cy="345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8" name="" descr=""/>
          <p:cNvPicPr/>
          <p:nvPr/>
        </p:nvPicPr>
        <p:blipFill>
          <a:blip r:embed="rId6"/>
          <a:stretch/>
        </p:blipFill>
        <p:spPr>
          <a:xfrm>
            <a:off x="9068760" y="4974120"/>
            <a:ext cx="180000" cy="345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9" name="" descr=""/>
          <p:cNvPicPr/>
          <p:nvPr/>
        </p:nvPicPr>
        <p:blipFill>
          <a:blip r:embed="rId7"/>
          <a:stretch/>
        </p:blipFill>
        <p:spPr>
          <a:xfrm>
            <a:off x="12459240" y="2208960"/>
            <a:ext cx="3429000" cy="4134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0" name=""/>
          <p:cNvSpPr txBox="1"/>
          <p:nvPr/>
        </p:nvSpPr>
        <p:spPr>
          <a:xfrm>
            <a:off x="2841840" y="1825560"/>
            <a:ext cx="272232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Calculo de la Hipotenusa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01" name="" descr=""/>
          <p:cNvPicPr/>
          <p:nvPr/>
        </p:nvPicPr>
        <p:blipFill>
          <a:blip r:embed="rId8"/>
          <a:stretch/>
        </p:blipFill>
        <p:spPr>
          <a:xfrm>
            <a:off x="12693960" y="4880160"/>
            <a:ext cx="5706720" cy="3773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2" name="" descr=""/>
          <p:cNvPicPr/>
          <p:nvPr/>
        </p:nvPicPr>
        <p:blipFill>
          <a:blip r:embed="rId9"/>
          <a:stretch/>
        </p:blipFill>
        <p:spPr>
          <a:xfrm>
            <a:off x="16560360" y="4579560"/>
            <a:ext cx="1654920" cy="1654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e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oogle Shape;745;p14"/>
          <p:cNvGrpSpPr/>
          <p:nvPr/>
        </p:nvGrpSpPr>
        <p:grpSpPr>
          <a:xfrm>
            <a:off x="504360" y="429480"/>
            <a:ext cx="5849640" cy="1309680"/>
            <a:chOff x="504360" y="429480"/>
            <a:chExt cx="5849640" cy="1309680"/>
          </a:xfrm>
        </p:grpSpPr>
        <p:grpSp>
          <p:nvGrpSpPr>
            <p:cNvPr id="604" name="Google Shape;746;p14"/>
            <p:cNvGrpSpPr/>
            <p:nvPr/>
          </p:nvGrpSpPr>
          <p:grpSpPr>
            <a:xfrm>
              <a:off x="4725000" y="1349640"/>
              <a:ext cx="1629000" cy="389520"/>
              <a:chOff x="4725000" y="1349640"/>
              <a:chExt cx="1629000" cy="389520"/>
            </a:xfrm>
          </p:grpSpPr>
          <p:sp>
            <p:nvSpPr>
              <p:cNvPr id="605" name="Google Shape;747;p14"/>
              <p:cNvSpPr/>
              <p:nvPr/>
            </p:nvSpPr>
            <p:spPr>
              <a:xfrm rot="10800000">
                <a:off x="4725000" y="134964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06" name="Google Shape;748;p14"/>
              <p:cNvSpPr/>
              <p:nvPr/>
            </p:nvSpPr>
            <p:spPr>
              <a:xfrm rot="10800000">
                <a:off x="4725000" y="135000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07" name="Google Shape;749;p14"/>
            <p:cNvGrpSpPr/>
            <p:nvPr/>
          </p:nvGrpSpPr>
          <p:grpSpPr>
            <a:xfrm>
              <a:off x="2796480" y="1349640"/>
              <a:ext cx="1629000" cy="389520"/>
              <a:chOff x="2796480" y="1349640"/>
              <a:chExt cx="1629000" cy="389520"/>
            </a:xfrm>
          </p:grpSpPr>
          <p:sp>
            <p:nvSpPr>
              <p:cNvPr id="608" name="Google Shape;750;p14"/>
              <p:cNvSpPr/>
              <p:nvPr/>
            </p:nvSpPr>
            <p:spPr>
              <a:xfrm rot="10800000">
                <a:off x="2796480" y="134964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09" name="Google Shape;751;p14"/>
              <p:cNvSpPr/>
              <p:nvPr/>
            </p:nvSpPr>
            <p:spPr>
              <a:xfrm rot="10800000">
                <a:off x="2796480" y="135000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10" name="Google Shape;752;p14"/>
            <p:cNvGrpSpPr/>
            <p:nvPr/>
          </p:nvGrpSpPr>
          <p:grpSpPr>
            <a:xfrm>
              <a:off x="3716280" y="736920"/>
              <a:ext cx="1629000" cy="389160"/>
              <a:chOff x="3716280" y="736920"/>
              <a:chExt cx="1629000" cy="389160"/>
            </a:xfrm>
          </p:grpSpPr>
          <p:sp>
            <p:nvSpPr>
              <p:cNvPr id="611" name="Google Shape;753;p14"/>
              <p:cNvSpPr/>
              <p:nvPr/>
            </p:nvSpPr>
            <p:spPr>
              <a:xfrm rot="10800000">
                <a:off x="3716280" y="7365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12" name="Google Shape;754;p14"/>
              <p:cNvSpPr/>
              <p:nvPr/>
            </p:nvSpPr>
            <p:spPr>
              <a:xfrm rot="10800000">
                <a:off x="3716280" y="73656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13" name="Google Shape;755;p14"/>
            <p:cNvGrpSpPr/>
            <p:nvPr/>
          </p:nvGrpSpPr>
          <p:grpSpPr>
            <a:xfrm>
              <a:off x="1981440" y="746280"/>
              <a:ext cx="1629000" cy="389160"/>
              <a:chOff x="1981440" y="746280"/>
              <a:chExt cx="1629000" cy="389160"/>
            </a:xfrm>
          </p:grpSpPr>
          <p:sp>
            <p:nvSpPr>
              <p:cNvPr id="614" name="Google Shape;756;p14"/>
              <p:cNvSpPr/>
              <p:nvPr/>
            </p:nvSpPr>
            <p:spPr>
              <a:xfrm rot="10800000">
                <a:off x="1981440" y="74628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15" name="Google Shape;757;p14"/>
              <p:cNvSpPr/>
              <p:nvPr/>
            </p:nvSpPr>
            <p:spPr>
              <a:xfrm rot="10800000">
                <a:off x="1981440" y="74628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16" name="Google Shape;758;p14"/>
            <p:cNvGrpSpPr/>
            <p:nvPr/>
          </p:nvGrpSpPr>
          <p:grpSpPr>
            <a:xfrm>
              <a:off x="1476000" y="1349640"/>
              <a:ext cx="892080" cy="389520"/>
              <a:chOff x="1476000" y="1349640"/>
              <a:chExt cx="892080" cy="389520"/>
            </a:xfrm>
          </p:grpSpPr>
          <p:sp>
            <p:nvSpPr>
              <p:cNvPr id="617" name="Google Shape;759;p14"/>
              <p:cNvSpPr/>
              <p:nvPr/>
            </p:nvSpPr>
            <p:spPr>
              <a:xfrm rot="10800000">
                <a:off x="1476000" y="134964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18" name="Google Shape;760;p14"/>
              <p:cNvSpPr/>
              <p:nvPr/>
            </p:nvSpPr>
            <p:spPr>
              <a:xfrm rot="10800000">
                <a:off x="1476000" y="135000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19" name="Google Shape;761;p14"/>
            <p:cNvGrpSpPr/>
            <p:nvPr/>
          </p:nvGrpSpPr>
          <p:grpSpPr>
            <a:xfrm>
              <a:off x="504360" y="746280"/>
              <a:ext cx="892080" cy="389160"/>
              <a:chOff x="504360" y="746280"/>
              <a:chExt cx="892080" cy="389160"/>
            </a:xfrm>
          </p:grpSpPr>
          <p:sp>
            <p:nvSpPr>
              <p:cNvPr id="620" name="Google Shape;762;p14"/>
              <p:cNvSpPr/>
              <p:nvPr/>
            </p:nvSpPr>
            <p:spPr>
              <a:xfrm rot="10800000">
                <a:off x="504360" y="74628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21" name="Google Shape;763;p14"/>
              <p:cNvSpPr/>
              <p:nvPr/>
            </p:nvSpPr>
            <p:spPr>
              <a:xfrm rot="10800000">
                <a:off x="504360" y="74628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22" name="Google Shape;764;p14"/>
            <p:cNvGrpSpPr/>
            <p:nvPr/>
          </p:nvGrpSpPr>
          <p:grpSpPr>
            <a:xfrm>
              <a:off x="5453280" y="745920"/>
              <a:ext cx="900720" cy="372240"/>
              <a:chOff x="5453280" y="745920"/>
              <a:chExt cx="900720" cy="372240"/>
            </a:xfrm>
          </p:grpSpPr>
          <p:sp>
            <p:nvSpPr>
              <p:cNvPr id="623" name="Google Shape;765;p14"/>
              <p:cNvSpPr/>
              <p:nvPr/>
            </p:nvSpPr>
            <p:spPr>
              <a:xfrm rot="10800000">
                <a:off x="5453280" y="746280"/>
                <a:ext cx="900720" cy="191160"/>
              </a:xfrm>
              <a:custGeom>
                <a:avLst/>
                <a:gdLst>
                  <a:gd name="textAreaLeft" fmla="*/ 0 w 900720"/>
                  <a:gd name="textAreaRight" fmla="*/ 901800 w 900720"/>
                  <a:gd name="textAreaTop" fmla="*/ 0 h 191160"/>
                  <a:gd name="textAreaBottom" fmla="*/ 192240 h 191160"/>
                </a:gdLst>
                <a:ahLst/>
                <a:cxnLst/>
                <a:rect l="textAreaLeft" t="textAreaTop" r="textAreaRight" b="textAreaBottom"/>
                <a:pathLst>
                  <a:path w="237523" h="50651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24" name="Google Shape;766;p14"/>
              <p:cNvSpPr/>
              <p:nvPr/>
            </p:nvSpPr>
            <p:spPr>
              <a:xfrm rot="10800000">
                <a:off x="5453280" y="745920"/>
                <a:ext cx="900720" cy="372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25" name="Google Shape;767;p14"/>
            <p:cNvGrpSpPr/>
            <p:nvPr/>
          </p:nvGrpSpPr>
          <p:grpSpPr>
            <a:xfrm>
              <a:off x="3071880" y="1044360"/>
              <a:ext cx="3282120" cy="389160"/>
              <a:chOff x="3071880" y="1044360"/>
              <a:chExt cx="3282120" cy="389160"/>
            </a:xfrm>
          </p:grpSpPr>
          <p:sp>
            <p:nvSpPr>
              <p:cNvPr id="626" name="Google Shape;768;p14"/>
              <p:cNvSpPr/>
              <p:nvPr/>
            </p:nvSpPr>
            <p:spPr>
              <a:xfrm rot="10800000">
                <a:off x="3071880" y="104400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27" name="Google Shape;769;p14"/>
              <p:cNvSpPr/>
              <p:nvPr/>
            </p:nvSpPr>
            <p:spPr>
              <a:xfrm rot="10800000">
                <a:off x="3071880" y="104400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28" name="Google Shape;770;p14"/>
            <p:cNvGrpSpPr/>
            <p:nvPr/>
          </p:nvGrpSpPr>
          <p:grpSpPr>
            <a:xfrm>
              <a:off x="3071880" y="429480"/>
              <a:ext cx="3282120" cy="389160"/>
              <a:chOff x="3071880" y="429480"/>
              <a:chExt cx="3282120" cy="389160"/>
            </a:xfrm>
          </p:grpSpPr>
          <p:sp>
            <p:nvSpPr>
              <p:cNvPr id="629" name="Google Shape;771;p14"/>
              <p:cNvSpPr/>
              <p:nvPr/>
            </p:nvSpPr>
            <p:spPr>
              <a:xfrm rot="10800000">
                <a:off x="3071880" y="42912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30" name="Google Shape;772;p14"/>
              <p:cNvSpPr/>
              <p:nvPr/>
            </p:nvSpPr>
            <p:spPr>
              <a:xfrm rot="10800000">
                <a:off x="3071880" y="42912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631" name="Google Shape;773;p14"/>
          <p:cNvGrpSpPr/>
          <p:nvPr/>
        </p:nvGrpSpPr>
        <p:grpSpPr>
          <a:xfrm>
            <a:off x="17080560" y="325080"/>
            <a:ext cx="814680" cy="874800"/>
            <a:chOff x="17080560" y="325080"/>
            <a:chExt cx="814680" cy="874800"/>
          </a:xfrm>
        </p:grpSpPr>
        <p:grpSp>
          <p:nvGrpSpPr>
            <p:cNvPr id="632" name="Google Shape;774;p14"/>
            <p:cNvGrpSpPr/>
            <p:nvPr/>
          </p:nvGrpSpPr>
          <p:grpSpPr>
            <a:xfrm>
              <a:off x="17080560" y="420480"/>
              <a:ext cx="706320" cy="779400"/>
              <a:chOff x="17080560" y="420480"/>
              <a:chExt cx="706320" cy="779400"/>
            </a:xfrm>
          </p:grpSpPr>
          <p:sp>
            <p:nvSpPr>
              <p:cNvPr id="633" name="Google Shape;775;p14"/>
              <p:cNvSpPr/>
              <p:nvPr/>
            </p:nvSpPr>
            <p:spPr>
              <a:xfrm>
                <a:off x="17080560" y="51876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34" name="Google Shape;776;p14"/>
              <p:cNvSpPr/>
              <p:nvPr/>
            </p:nvSpPr>
            <p:spPr>
              <a:xfrm>
                <a:off x="17080560" y="420480"/>
                <a:ext cx="706320" cy="779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35" name="Google Shape;777;p14"/>
            <p:cNvGrpSpPr/>
            <p:nvPr/>
          </p:nvGrpSpPr>
          <p:grpSpPr>
            <a:xfrm>
              <a:off x="17188920" y="325080"/>
              <a:ext cx="706320" cy="779400"/>
              <a:chOff x="17188920" y="325080"/>
              <a:chExt cx="706320" cy="779400"/>
            </a:xfrm>
          </p:grpSpPr>
          <p:sp>
            <p:nvSpPr>
              <p:cNvPr id="636" name="Google Shape;778;p14"/>
              <p:cNvSpPr/>
              <p:nvPr/>
            </p:nvSpPr>
            <p:spPr>
              <a:xfrm>
                <a:off x="17188920" y="42336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37" name="Google Shape;779;p14"/>
              <p:cNvSpPr/>
              <p:nvPr/>
            </p:nvSpPr>
            <p:spPr>
              <a:xfrm>
                <a:off x="17188920" y="325080"/>
                <a:ext cx="706320" cy="779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38" name="Google Shape;780;p14"/>
            <p:cNvGrpSpPr/>
            <p:nvPr/>
          </p:nvGrpSpPr>
          <p:grpSpPr>
            <a:xfrm>
              <a:off x="17362080" y="540000"/>
              <a:ext cx="417960" cy="394560"/>
              <a:chOff x="17362080" y="540000"/>
              <a:chExt cx="417960" cy="394560"/>
            </a:xfrm>
          </p:grpSpPr>
          <p:sp>
            <p:nvSpPr>
              <p:cNvPr id="639" name="Google Shape;781;p14"/>
              <p:cNvSpPr/>
              <p:nvPr/>
            </p:nvSpPr>
            <p:spPr>
              <a:xfrm rot="2821200">
                <a:off x="17516880" y="540720"/>
                <a:ext cx="51480" cy="444960"/>
              </a:xfrm>
              <a:custGeom>
                <a:avLst/>
                <a:gdLst>
                  <a:gd name="textAreaLeft" fmla="*/ 0 w 51480"/>
                  <a:gd name="textAreaRight" fmla="*/ 52560 w 514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1856" h="270933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0" name="Google Shape;782;p14"/>
              <p:cNvSpPr/>
              <p:nvPr/>
            </p:nvSpPr>
            <p:spPr>
              <a:xfrm rot="2821200">
                <a:off x="17545320" y="475200"/>
                <a:ext cx="5148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41" name="Google Shape;783;p14"/>
            <p:cNvGrpSpPr/>
            <p:nvPr/>
          </p:nvGrpSpPr>
          <p:grpSpPr>
            <a:xfrm>
              <a:off x="17372160" y="583200"/>
              <a:ext cx="396000" cy="419400"/>
              <a:chOff x="17372160" y="583200"/>
              <a:chExt cx="396000" cy="419400"/>
            </a:xfrm>
          </p:grpSpPr>
          <p:sp>
            <p:nvSpPr>
              <p:cNvPr id="642" name="Google Shape;784;p14"/>
              <p:cNvSpPr/>
              <p:nvPr/>
            </p:nvSpPr>
            <p:spPr>
              <a:xfrm rot="8221200">
                <a:off x="17516880" y="541800"/>
                <a:ext cx="53280" cy="444960"/>
              </a:xfrm>
              <a:custGeom>
                <a:avLst/>
                <a:gdLst>
                  <a:gd name="textAreaLeft" fmla="*/ 0 w 53280"/>
                  <a:gd name="textAreaRight" fmla="*/ 54360 w 532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3028" h="270933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43" name="Google Shape;785;p14"/>
              <p:cNvSpPr/>
              <p:nvPr/>
            </p:nvSpPr>
            <p:spPr>
              <a:xfrm rot="8221200">
                <a:off x="17543520" y="531000"/>
                <a:ext cx="5328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pic>
        <p:nvPicPr>
          <p:cNvPr id="644" name="" descr=""/>
          <p:cNvPicPr/>
          <p:nvPr/>
        </p:nvPicPr>
        <p:blipFill>
          <a:blip r:embed="rId1"/>
          <a:stretch/>
        </p:blipFill>
        <p:spPr>
          <a:xfrm>
            <a:off x="11089080" y="8794800"/>
            <a:ext cx="5850000" cy="1308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5" name=""/>
          <p:cNvSpPr txBox="1"/>
          <p:nvPr/>
        </p:nvSpPr>
        <p:spPr>
          <a:xfrm>
            <a:off x="4254840" y="2047680"/>
            <a:ext cx="2470320" cy="4867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0" lang="es-CO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Calculo de Phi</a:t>
            </a:r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46" name="" descr=""/>
          <p:cNvPicPr/>
          <p:nvPr/>
        </p:nvPicPr>
        <p:blipFill>
          <a:blip r:embed="rId2"/>
          <a:stretch/>
        </p:blipFill>
        <p:spPr>
          <a:xfrm>
            <a:off x="11989080" y="3867480"/>
            <a:ext cx="6031440" cy="4037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7" name="" descr=""/>
          <p:cNvPicPr/>
          <p:nvPr/>
        </p:nvPicPr>
        <p:blipFill>
          <a:blip r:embed="rId3"/>
          <a:stretch/>
        </p:blipFill>
        <p:spPr>
          <a:xfrm>
            <a:off x="15905160" y="3867480"/>
            <a:ext cx="1623960" cy="1623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8" name="" descr=""/>
          <p:cNvPicPr/>
          <p:nvPr/>
        </p:nvPicPr>
        <p:blipFill>
          <a:blip r:embed="rId4"/>
          <a:stretch/>
        </p:blipFill>
        <p:spPr>
          <a:xfrm>
            <a:off x="11973960" y="3839040"/>
            <a:ext cx="6031440" cy="494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9" name="" descr=""/>
          <p:cNvPicPr/>
          <p:nvPr/>
        </p:nvPicPr>
        <p:blipFill>
          <a:blip r:embed="rId5"/>
          <a:stretch/>
        </p:blipFill>
        <p:spPr>
          <a:xfrm>
            <a:off x="305280" y="2629440"/>
            <a:ext cx="10005120" cy="5625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50" name="" descr=""/>
          <p:cNvPicPr/>
          <p:nvPr/>
        </p:nvPicPr>
        <p:blipFill>
          <a:blip r:embed="rId6"/>
          <a:stretch/>
        </p:blipFill>
        <p:spPr>
          <a:xfrm>
            <a:off x="6488280" y="5501520"/>
            <a:ext cx="835200" cy="1332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e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oogle Shape;745;p 1"/>
          <p:cNvGrpSpPr/>
          <p:nvPr/>
        </p:nvGrpSpPr>
        <p:grpSpPr>
          <a:xfrm>
            <a:off x="504360" y="429480"/>
            <a:ext cx="5849640" cy="1309680"/>
            <a:chOff x="504360" y="429480"/>
            <a:chExt cx="5849640" cy="1309680"/>
          </a:xfrm>
        </p:grpSpPr>
        <p:grpSp>
          <p:nvGrpSpPr>
            <p:cNvPr id="652" name="Google Shape;746;p 1"/>
            <p:cNvGrpSpPr/>
            <p:nvPr/>
          </p:nvGrpSpPr>
          <p:grpSpPr>
            <a:xfrm>
              <a:off x="4725000" y="1349640"/>
              <a:ext cx="1629000" cy="389520"/>
              <a:chOff x="4725000" y="1349640"/>
              <a:chExt cx="1629000" cy="389520"/>
            </a:xfrm>
          </p:grpSpPr>
          <p:sp>
            <p:nvSpPr>
              <p:cNvPr id="653" name="Google Shape;747;p 1"/>
              <p:cNvSpPr/>
              <p:nvPr/>
            </p:nvSpPr>
            <p:spPr>
              <a:xfrm rot="10800000">
                <a:off x="4725000" y="134964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4" name="Google Shape;748;p 1"/>
              <p:cNvSpPr/>
              <p:nvPr/>
            </p:nvSpPr>
            <p:spPr>
              <a:xfrm rot="10800000">
                <a:off x="4725000" y="135000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55" name="Google Shape;749;p 1"/>
            <p:cNvGrpSpPr/>
            <p:nvPr/>
          </p:nvGrpSpPr>
          <p:grpSpPr>
            <a:xfrm>
              <a:off x="2796480" y="1349640"/>
              <a:ext cx="1629000" cy="389520"/>
              <a:chOff x="2796480" y="1349640"/>
              <a:chExt cx="1629000" cy="389520"/>
            </a:xfrm>
          </p:grpSpPr>
          <p:sp>
            <p:nvSpPr>
              <p:cNvPr id="656" name="Google Shape;750;p 1"/>
              <p:cNvSpPr/>
              <p:nvPr/>
            </p:nvSpPr>
            <p:spPr>
              <a:xfrm rot="10800000">
                <a:off x="2796480" y="134964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57" name="Google Shape;751;p 1"/>
              <p:cNvSpPr/>
              <p:nvPr/>
            </p:nvSpPr>
            <p:spPr>
              <a:xfrm rot="10800000">
                <a:off x="2796480" y="135000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58" name="Google Shape;752;p 1"/>
            <p:cNvGrpSpPr/>
            <p:nvPr/>
          </p:nvGrpSpPr>
          <p:grpSpPr>
            <a:xfrm>
              <a:off x="3716280" y="736920"/>
              <a:ext cx="1629000" cy="389160"/>
              <a:chOff x="3716280" y="736920"/>
              <a:chExt cx="1629000" cy="389160"/>
            </a:xfrm>
          </p:grpSpPr>
          <p:sp>
            <p:nvSpPr>
              <p:cNvPr id="659" name="Google Shape;753;p 1"/>
              <p:cNvSpPr/>
              <p:nvPr/>
            </p:nvSpPr>
            <p:spPr>
              <a:xfrm rot="10800000">
                <a:off x="3716280" y="7365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0" name="Google Shape;754;p 1"/>
              <p:cNvSpPr/>
              <p:nvPr/>
            </p:nvSpPr>
            <p:spPr>
              <a:xfrm rot="10800000">
                <a:off x="3716280" y="73656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61" name="Google Shape;755;p 1"/>
            <p:cNvGrpSpPr/>
            <p:nvPr/>
          </p:nvGrpSpPr>
          <p:grpSpPr>
            <a:xfrm>
              <a:off x="1981440" y="746280"/>
              <a:ext cx="1629000" cy="389160"/>
              <a:chOff x="1981440" y="746280"/>
              <a:chExt cx="1629000" cy="389160"/>
            </a:xfrm>
          </p:grpSpPr>
          <p:sp>
            <p:nvSpPr>
              <p:cNvPr id="662" name="Google Shape;756;p 1"/>
              <p:cNvSpPr/>
              <p:nvPr/>
            </p:nvSpPr>
            <p:spPr>
              <a:xfrm rot="10800000">
                <a:off x="1981440" y="74628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3" name="Google Shape;757;p 1"/>
              <p:cNvSpPr/>
              <p:nvPr/>
            </p:nvSpPr>
            <p:spPr>
              <a:xfrm rot="10800000">
                <a:off x="1981440" y="74628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64" name="Google Shape;758;p 1"/>
            <p:cNvGrpSpPr/>
            <p:nvPr/>
          </p:nvGrpSpPr>
          <p:grpSpPr>
            <a:xfrm>
              <a:off x="1476000" y="1349640"/>
              <a:ext cx="892080" cy="389520"/>
              <a:chOff x="1476000" y="1349640"/>
              <a:chExt cx="892080" cy="389520"/>
            </a:xfrm>
          </p:grpSpPr>
          <p:sp>
            <p:nvSpPr>
              <p:cNvPr id="665" name="Google Shape;759;p 1"/>
              <p:cNvSpPr/>
              <p:nvPr/>
            </p:nvSpPr>
            <p:spPr>
              <a:xfrm rot="10800000">
                <a:off x="1476000" y="134964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6" name="Google Shape;760;p 1"/>
              <p:cNvSpPr/>
              <p:nvPr/>
            </p:nvSpPr>
            <p:spPr>
              <a:xfrm rot="10800000">
                <a:off x="1476000" y="135000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67" name="Google Shape;761;p 1"/>
            <p:cNvGrpSpPr/>
            <p:nvPr/>
          </p:nvGrpSpPr>
          <p:grpSpPr>
            <a:xfrm>
              <a:off x="504360" y="746280"/>
              <a:ext cx="892080" cy="389160"/>
              <a:chOff x="504360" y="746280"/>
              <a:chExt cx="892080" cy="389160"/>
            </a:xfrm>
          </p:grpSpPr>
          <p:sp>
            <p:nvSpPr>
              <p:cNvPr id="668" name="Google Shape;762;p 1"/>
              <p:cNvSpPr/>
              <p:nvPr/>
            </p:nvSpPr>
            <p:spPr>
              <a:xfrm rot="10800000">
                <a:off x="504360" y="74628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69" name="Google Shape;763;p 1"/>
              <p:cNvSpPr/>
              <p:nvPr/>
            </p:nvSpPr>
            <p:spPr>
              <a:xfrm rot="10800000">
                <a:off x="504360" y="74628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70" name="Google Shape;764;p 1"/>
            <p:cNvGrpSpPr/>
            <p:nvPr/>
          </p:nvGrpSpPr>
          <p:grpSpPr>
            <a:xfrm>
              <a:off x="5453280" y="745920"/>
              <a:ext cx="900720" cy="372240"/>
              <a:chOff x="5453280" y="745920"/>
              <a:chExt cx="900720" cy="372240"/>
            </a:xfrm>
          </p:grpSpPr>
          <p:sp>
            <p:nvSpPr>
              <p:cNvPr id="671" name="Google Shape;765;p 1"/>
              <p:cNvSpPr/>
              <p:nvPr/>
            </p:nvSpPr>
            <p:spPr>
              <a:xfrm rot="10800000">
                <a:off x="5453280" y="746280"/>
                <a:ext cx="900720" cy="191160"/>
              </a:xfrm>
              <a:custGeom>
                <a:avLst/>
                <a:gdLst>
                  <a:gd name="textAreaLeft" fmla="*/ 0 w 900720"/>
                  <a:gd name="textAreaRight" fmla="*/ 901800 w 900720"/>
                  <a:gd name="textAreaTop" fmla="*/ 0 h 191160"/>
                  <a:gd name="textAreaBottom" fmla="*/ 192240 h 191160"/>
                </a:gdLst>
                <a:ahLst/>
                <a:cxnLst/>
                <a:rect l="textAreaLeft" t="textAreaTop" r="textAreaRight" b="textAreaBottom"/>
                <a:pathLst>
                  <a:path w="237523" h="50651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72" name="Google Shape;766;p 1"/>
              <p:cNvSpPr/>
              <p:nvPr/>
            </p:nvSpPr>
            <p:spPr>
              <a:xfrm rot="10800000">
                <a:off x="5453280" y="745920"/>
                <a:ext cx="900720" cy="372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73" name="Google Shape;767;p 1"/>
            <p:cNvGrpSpPr/>
            <p:nvPr/>
          </p:nvGrpSpPr>
          <p:grpSpPr>
            <a:xfrm>
              <a:off x="3071880" y="1044360"/>
              <a:ext cx="3282120" cy="389160"/>
              <a:chOff x="3071880" y="1044360"/>
              <a:chExt cx="3282120" cy="389160"/>
            </a:xfrm>
          </p:grpSpPr>
          <p:sp>
            <p:nvSpPr>
              <p:cNvPr id="674" name="Google Shape;768;p 1"/>
              <p:cNvSpPr/>
              <p:nvPr/>
            </p:nvSpPr>
            <p:spPr>
              <a:xfrm rot="10800000">
                <a:off x="3071880" y="104400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75" name="Google Shape;769;p 1"/>
              <p:cNvSpPr/>
              <p:nvPr/>
            </p:nvSpPr>
            <p:spPr>
              <a:xfrm rot="10800000">
                <a:off x="3071880" y="104400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76" name="Google Shape;770;p 1"/>
            <p:cNvGrpSpPr/>
            <p:nvPr/>
          </p:nvGrpSpPr>
          <p:grpSpPr>
            <a:xfrm>
              <a:off x="3071880" y="429480"/>
              <a:ext cx="3282120" cy="389160"/>
              <a:chOff x="3071880" y="429480"/>
              <a:chExt cx="3282120" cy="389160"/>
            </a:xfrm>
          </p:grpSpPr>
          <p:sp>
            <p:nvSpPr>
              <p:cNvPr id="677" name="Google Shape;771;p 1"/>
              <p:cNvSpPr/>
              <p:nvPr/>
            </p:nvSpPr>
            <p:spPr>
              <a:xfrm rot="10800000">
                <a:off x="3071880" y="42912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78" name="Google Shape;772;p 1"/>
              <p:cNvSpPr/>
              <p:nvPr/>
            </p:nvSpPr>
            <p:spPr>
              <a:xfrm rot="10800000">
                <a:off x="3071880" y="42912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679" name="Google Shape;773;p 1"/>
          <p:cNvGrpSpPr/>
          <p:nvPr/>
        </p:nvGrpSpPr>
        <p:grpSpPr>
          <a:xfrm>
            <a:off x="17080560" y="325080"/>
            <a:ext cx="814680" cy="874800"/>
            <a:chOff x="17080560" y="325080"/>
            <a:chExt cx="814680" cy="874800"/>
          </a:xfrm>
        </p:grpSpPr>
        <p:grpSp>
          <p:nvGrpSpPr>
            <p:cNvPr id="680" name="Google Shape;774;p 1"/>
            <p:cNvGrpSpPr/>
            <p:nvPr/>
          </p:nvGrpSpPr>
          <p:grpSpPr>
            <a:xfrm>
              <a:off x="17080560" y="420480"/>
              <a:ext cx="706320" cy="779400"/>
              <a:chOff x="17080560" y="420480"/>
              <a:chExt cx="706320" cy="779400"/>
            </a:xfrm>
          </p:grpSpPr>
          <p:sp>
            <p:nvSpPr>
              <p:cNvPr id="681" name="Google Shape;775;p 1"/>
              <p:cNvSpPr/>
              <p:nvPr/>
            </p:nvSpPr>
            <p:spPr>
              <a:xfrm>
                <a:off x="17080560" y="51876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82" name="Google Shape;776;p 1"/>
              <p:cNvSpPr/>
              <p:nvPr/>
            </p:nvSpPr>
            <p:spPr>
              <a:xfrm>
                <a:off x="17080560" y="420480"/>
                <a:ext cx="706320" cy="779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83" name="Google Shape;777;p 1"/>
            <p:cNvGrpSpPr/>
            <p:nvPr/>
          </p:nvGrpSpPr>
          <p:grpSpPr>
            <a:xfrm>
              <a:off x="17188920" y="325080"/>
              <a:ext cx="706320" cy="779400"/>
              <a:chOff x="17188920" y="325080"/>
              <a:chExt cx="706320" cy="779400"/>
            </a:xfrm>
          </p:grpSpPr>
          <p:sp>
            <p:nvSpPr>
              <p:cNvPr id="684" name="Google Shape;778;p 1"/>
              <p:cNvSpPr/>
              <p:nvPr/>
            </p:nvSpPr>
            <p:spPr>
              <a:xfrm>
                <a:off x="17188920" y="42336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85" name="Google Shape;779;p 1"/>
              <p:cNvSpPr/>
              <p:nvPr/>
            </p:nvSpPr>
            <p:spPr>
              <a:xfrm>
                <a:off x="17188920" y="325080"/>
                <a:ext cx="706320" cy="779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86" name="Google Shape;780;p 1"/>
            <p:cNvGrpSpPr/>
            <p:nvPr/>
          </p:nvGrpSpPr>
          <p:grpSpPr>
            <a:xfrm>
              <a:off x="17362080" y="540000"/>
              <a:ext cx="417960" cy="394560"/>
              <a:chOff x="17362080" y="540000"/>
              <a:chExt cx="417960" cy="394560"/>
            </a:xfrm>
          </p:grpSpPr>
          <p:sp>
            <p:nvSpPr>
              <p:cNvPr id="687" name="Google Shape;781;p 1"/>
              <p:cNvSpPr/>
              <p:nvPr/>
            </p:nvSpPr>
            <p:spPr>
              <a:xfrm rot="2821200">
                <a:off x="17516880" y="540720"/>
                <a:ext cx="51480" cy="444960"/>
              </a:xfrm>
              <a:custGeom>
                <a:avLst/>
                <a:gdLst>
                  <a:gd name="textAreaLeft" fmla="*/ 0 w 51480"/>
                  <a:gd name="textAreaRight" fmla="*/ 52560 w 514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1856" h="270933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88" name="Google Shape;782;p 1"/>
              <p:cNvSpPr/>
              <p:nvPr/>
            </p:nvSpPr>
            <p:spPr>
              <a:xfrm rot="2821200">
                <a:off x="17545320" y="475200"/>
                <a:ext cx="5148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89" name="Google Shape;783;p 1"/>
            <p:cNvGrpSpPr/>
            <p:nvPr/>
          </p:nvGrpSpPr>
          <p:grpSpPr>
            <a:xfrm>
              <a:off x="17372160" y="583200"/>
              <a:ext cx="396000" cy="419400"/>
              <a:chOff x="17372160" y="583200"/>
              <a:chExt cx="396000" cy="419400"/>
            </a:xfrm>
          </p:grpSpPr>
          <p:sp>
            <p:nvSpPr>
              <p:cNvPr id="690" name="Google Shape;784;p 1"/>
              <p:cNvSpPr/>
              <p:nvPr/>
            </p:nvSpPr>
            <p:spPr>
              <a:xfrm rot="8221200">
                <a:off x="17516880" y="541800"/>
                <a:ext cx="53280" cy="444960"/>
              </a:xfrm>
              <a:custGeom>
                <a:avLst/>
                <a:gdLst>
                  <a:gd name="textAreaLeft" fmla="*/ 0 w 53280"/>
                  <a:gd name="textAreaRight" fmla="*/ 54360 w 532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3028" h="270933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91" name="Google Shape;785;p 1"/>
              <p:cNvSpPr/>
              <p:nvPr/>
            </p:nvSpPr>
            <p:spPr>
              <a:xfrm rot="8221200">
                <a:off x="17543520" y="531000"/>
                <a:ext cx="5328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pic>
        <p:nvPicPr>
          <p:cNvPr id="692" name="" descr=""/>
          <p:cNvPicPr/>
          <p:nvPr/>
        </p:nvPicPr>
        <p:blipFill>
          <a:blip r:embed="rId1"/>
          <a:stretch/>
        </p:blipFill>
        <p:spPr>
          <a:xfrm>
            <a:off x="11089080" y="8794800"/>
            <a:ext cx="5850000" cy="1308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3" name=""/>
          <p:cNvSpPr txBox="1"/>
          <p:nvPr/>
        </p:nvSpPr>
        <p:spPr>
          <a:xfrm>
            <a:off x="4254840" y="2047680"/>
            <a:ext cx="2470320" cy="4867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0" lang="es-CO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Calculo de Phi</a:t>
            </a:r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94" name="" descr=""/>
          <p:cNvPicPr/>
          <p:nvPr/>
        </p:nvPicPr>
        <p:blipFill>
          <a:blip r:embed="rId2"/>
          <a:stretch/>
        </p:blipFill>
        <p:spPr>
          <a:xfrm>
            <a:off x="11989080" y="3867480"/>
            <a:ext cx="6031440" cy="4037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95" name="" descr=""/>
          <p:cNvPicPr/>
          <p:nvPr/>
        </p:nvPicPr>
        <p:blipFill>
          <a:blip r:embed="rId3"/>
          <a:stretch/>
        </p:blipFill>
        <p:spPr>
          <a:xfrm>
            <a:off x="15905160" y="3867480"/>
            <a:ext cx="1623960" cy="1623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96" name="" descr=""/>
          <p:cNvPicPr/>
          <p:nvPr/>
        </p:nvPicPr>
        <p:blipFill>
          <a:blip r:embed="rId4"/>
          <a:stretch/>
        </p:blipFill>
        <p:spPr>
          <a:xfrm>
            <a:off x="11973960" y="3839040"/>
            <a:ext cx="6031440" cy="494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97" name="" descr=""/>
          <p:cNvPicPr/>
          <p:nvPr/>
        </p:nvPicPr>
        <p:blipFill>
          <a:blip r:embed="rId5"/>
          <a:stretch/>
        </p:blipFill>
        <p:spPr>
          <a:xfrm>
            <a:off x="6488280" y="5501520"/>
            <a:ext cx="835200" cy="1332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8" name=""/>
          <p:cNvSpPr txBox="1"/>
          <p:nvPr/>
        </p:nvSpPr>
        <p:spPr>
          <a:xfrm>
            <a:off x="1172880" y="2940840"/>
            <a:ext cx="7685640" cy="11708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s-CO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function radioEsfera(volumen) { </a:t>
            </a:r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s-CO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 return Math.sqrt(Math.sqrt(3 * volumen / (4 * Math.PI))); </a:t>
            </a:r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s-CO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} </a:t>
            </a:r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s-CO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const volumen = 100; </a:t>
            </a:r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s-CO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const radio = radioEsfera(volumen); </a:t>
            </a:r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s-CO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console.log(`El radio de la esfera es: ${radio.toFixed(2)}`); </a:t>
            </a:r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e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793;p15"/>
          <p:cNvGrpSpPr/>
          <p:nvPr/>
        </p:nvGrpSpPr>
        <p:grpSpPr>
          <a:xfrm>
            <a:off x="417600" y="242280"/>
            <a:ext cx="5849640" cy="1308960"/>
            <a:chOff x="417600" y="242280"/>
            <a:chExt cx="5849640" cy="1308960"/>
          </a:xfrm>
        </p:grpSpPr>
        <p:grpSp>
          <p:nvGrpSpPr>
            <p:cNvPr id="700" name="Google Shape;794;p15"/>
            <p:cNvGrpSpPr/>
            <p:nvPr/>
          </p:nvGrpSpPr>
          <p:grpSpPr>
            <a:xfrm>
              <a:off x="417600" y="242280"/>
              <a:ext cx="1629000" cy="389520"/>
              <a:chOff x="417600" y="242280"/>
              <a:chExt cx="1629000" cy="389520"/>
            </a:xfrm>
          </p:grpSpPr>
          <p:sp>
            <p:nvSpPr>
              <p:cNvPr id="701" name="Google Shape;795;p15"/>
              <p:cNvSpPr/>
              <p:nvPr/>
            </p:nvSpPr>
            <p:spPr>
              <a:xfrm>
                <a:off x="417600" y="4233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02" name="Google Shape;796;p15"/>
              <p:cNvSpPr/>
              <p:nvPr/>
            </p:nvSpPr>
            <p:spPr>
              <a:xfrm>
                <a:off x="417600" y="24228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03" name="Google Shape;797;p15"/>
            <p:cNvGrpSpPr/>
            <p:nvPr/>
          </p:nvGrpSpPr>
          <p:grpSpPr>
            <a:xfrm>
              <a:off x="2346120" y="242280"/>
              <a:ext cx="1629000" cy="389520"/>
              <a:chOff x="2346120" y="242280"/>
              <a:chExt cx="1629000" cy="389520"/>
            </a:xfrm>
          </p:grpSpPr>
          <p:sp>
            <p:nvSpPr>
              <p:cNvPr id="704" name="Google Shape;798;p15"/>
              <p:cNvSpPr/>
              <p:nvPr/>
            </p:nvSpPr>
            <p:spPr>
              <a:xfrm>
                <a:off x="2346120" y="4233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05" name="Google Shape;799;p15"/>
              <p:cNvSpPr/>
              <p:nvPr/>
            </p:nvSpPr>
            <p:spPr>
              <a:xfrm>
                <a:off x="2346120" y="24228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06" name="Google Shape;800;p15"/>
            <p:cNvGrpSpPr/>
            <p:nvPr/>
          </p:nvGrpSpPr>
          <p:grpSpPr>
            <a:xfrm>
              <a:off x="1426320" y="854640"/>
              <a:ext cx="1629000" cy="389160"/>
              <a:chOff x="1426320" y="854640"/>
              <a:chExt cx="1629000" cy="389160"/>
            </a:xfrm>
          </p:grpSpPr>
          <p:sp>
            <p:nvSpPr>
              <p:cNvPr id="707" name="Google Shape;801;p15"/>
              <p:cNvSpPr/>
              <p:nvPr/>
            </p:nvSpPr>
            <p:spPr>
              <a:xfrm>
                <a:off x="1426320" y="10353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08" name="Google Shape;802;p15"/>
              <p:cNvSpPr/>
              <p:nvPr/>
            </p:nvSpPr>
            <p:spPr>
              <a:xfrm>
                <a:off x="1426320" y="85464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09" name="Google Shape;803;p15"/>
            <p:cNvGrpSpPr/>
            <p:nvPr/>
          </p:nvGrpSpPr>
          <p:grpSpPr>
            <a:xfrm>
              <a:off x="3161160" y="846000"/>
              <a:ext cx="1629000" cy="389160"/>
              <a:chOff x="3161160" y="846000"/>
              <a:chExt cx="1629000" cy="389160"/>
            </a:xfrm>
          </p:grpSpPr>
          <p:sp>
            <p:nvSpPr>
              <p:cNvPr id="710" name="Google Shape;804;p15"/>
              <p:cNvSpPr/>
              <p:nvPr/>
            </p:nvSpPr>
            <p:spPr>
              <a:xfrm>
                <a:off x="3161160" y="102672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11" name="Google Shape;805;p15"/>
              <p:cNvSpPr/>
              <p:nvPr/>
            </p:nvSpPr>
            <p:spPr>
              <a:xfrm>
                <a:off x="3161160" y="84600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12" name="Google Shape;806;p15"/>
            <p:cNvGrpSpPr/>
            <p:nvPr/>
          </p:nvGrpSpPr>
          <p:grpSpPr>
            <a:xfrm>
              <a:off x="4403520" y="242280"/>
              <a:ext cx="892080" cy="389520"/>
              <a:chOff x="4403520" y="242280"/>
              <a:chExt cx="892080" cy="389520"/>
            </a:xfrm>
          </p:grpSpPr>
          <p:sp>
            <p:nvSpPr>
              <p:cNvPr id="713" name="Google Shape;807;p15"/>
              <p:cNvSpPr/>
              <p:nvPr/>
            </p:nvSpPr>
            <p:spPr>
              <a:xfrm>
                <a:off x="4403520" y="42336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14" name="Google Shape;808;p15"/>
              <p:cNvSpPr/>
              <p:nvPr/>
            </p:nvSpPr>
            <p:spPr>
              <a:xfrm>
                <a:off x="4403520" y="24228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15" name="Google Shape;809;p15"/>
            <p:cNvGrpSpPr/>
            <p:nvPr/>
          </p:nvGrpSpPr>
          <p:grpSpPr>
            <a:xfrm>
              <a:off x="5375160" y="846000"/>
              <a:ext cx="892080" cy="389160"/>
              <a:chOff x="5375160" y="846000"/>
              <a:chExt cx="892080" cy="389160"/>
            </a:xfrm>
          </p:grpSpPr>
          <p:sp>
            <p:nvSpPr>
              <p:cNvPr id="716" name="Google Shape;810;p15"/>
              <p:cNvSpPr/>
              <p:nvPr/>
            </p:nvSpPr>
            <p:spPr>
              <a:xfrm>
                <a:off x="5375160" y="102672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17" name="Google Shape;811;p15"/>
              <p:cNvSpPr/>
              <p:nvPr/>
            </p:nvSpPr>
            <p:spPr>
              <a:xfrm>
                <a:off x="5375160" y="84600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18" name="Google Shape;812;p15"/>
            <p:cNvGrpSpPr/>
            <p:nvPr/>
          </p:nvGrpSpPr>
          <p:grpSpPr>
            <a:xfrm>
              <a:off x="417600" y="862920"/>
              <a:ext cx="900720" cy="372240"/>
              <a:chOff x="417600" y="862920"/>
              <a:chExt cx="900720" cy="372240"/>
            </a:xfrm>
          </p:grpSpPr>
          <p:sp>
            <p:nvSpPr>
              <p:cNvPr id="719" name="Google Shape;813;p15"/>
              <p:cNvSpPr/>
              <p:nvPr/>
            </p:nvSpPr>
            <p:spPr>
              <a:xfrm>
                <a:off x="417600" y="1044000"/>
                <a:ext cx="900720" cy="191160"/>
              </a:xfrm>
              <a:custGeom>
                <a:avLst/>
                <a:gdLst>
                  <a:gd name="textAreaLeft" fmla="*/ 0 w 900720"/>
                  <a:gd name="textAreaRight" fmla="*/ 901800 w 900720"/>
                  <a:gd name="textAreaTop" fmla="*/ 0 h 191160"/>
                  <a:gd name="textAreaBottom" fmla="*/ 192240 h 191160"/>
                </a:gdLst>
                <a:ahLst/>
                <a:cxnLst/>
                <a:rect l="textAreaLeft" t="textAreaTop" r="textAreaRight" b="textAreaBottom"/>
                <a:pathLst>
                  <a:path w="237523" h="50651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20" name="Google Shape;814;p15"/>
              <p:cNvSpPr/>
              <p:nvPr/>
            </p:nvSpPr>
            <p:spPr>
              <a:xfrm>
                <a:off x="417600" y="862920"/>
                <a:ext cx="900720" cy="372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21" name="Google Shape;815;p15"/>
            <p:cNvGrpSpPr/>
            <p:nvPr/>
          </p:nvGrpSpPr>
          <p:grpSpPr>
            <a:xfrm>
              <a:off x="417600" y="547200"/>
              <a:ext cx="3282120" cy="389160"/>
              <a:chOff x="417600" y="547200"/>
              <a:chExt cx="3282120" cy="389160"/>
            </a:xfrm>
          </p:grpSpPr>
          <p:sp>
            <p:nvSpPr>
              <p:cNvPr id="722" name="Google Shape;816;p15"/>
              <p:cNvSpPr/>
              <p:nvPr/>
            </p:nvSpPr>
            <p:spPr>
              <a:xfrm>
                <a:off x="417600" y="72792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23" name="Google Shape;817;p15"/>
              <p:cNvSpPr/>
              <p:nvPr/>
            </p:nvSpPr>
            <p:spPr>
              <a:xfrm>
                <a:off x="417600" y="54720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24" name="Google Shape;818;p15"/>
            <p:cNvGrpSpPr/>
            <p:nvPr/>
          </p:nvGrpSpPr>
          <p:grpSpPr>
            <a:xfrm>
              <a:off x="417600" y="1162080"/>
              <a:ext cx="3282120" cy="389160"/>
              <a:chOff x="417600" y="1162080"/>
              <a:chExt cx="3282120" cy="389160"/>
            </a:xfrm>
          </p:grpSpPr>
          <p:sp>
            <p:nvSpPr>
              <p:cNvPr id="725" name="Google Shape;819;p15"/>
              <p:cNvSpPr/>
              <p:nvPr/>
            </p:nvSpPr>
            <p:spPr>
              <a:xfrm>
                <a:off x="417600" y="134280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26" name="Google Shape;820;p15"/>
              <p:cNvSpPr/>
              <p:nvPr/>
            </p:nvSpPr>
            <p:spPr>
              <a:xfrm>
                <a:off x="417600" y="116208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727" name="Google Shape;821;p15"/>
          <p:cNvGrpSpPr/>
          <p:nvPr/>
        </p:nvGrpSpPr>
        <p:grpSpPr>
          <a:xfrm>
            <a:off x="12000960" y="8694720"/>
            <a:ext cx="5850000" cy="1308960"/>
            <a:chOff x="12000960" y="8694720"/>
            <a:chExt cx="5850000" cy="1308960"/>
          </a:xfrm>
        </p:grpSpPr>
        <p:grpSp>
          <p:nvGrpSpPr>
            <p:cNvPr id="728" name="Google Shape;822;p15"/>
            <p:cNvGrpSpPr/>
            <p:nvPr/>
          </p:nvGrpSpPr>
          <p:grpSpPr>
            <a:xfrm>
              <a:off x="16221960" y="9614520"/>
              <a:ext cx="1629000" cy="389160"/>
              <a:chOff x="16221960" y="9614520"/>
              <a:chExt cx="1629000" cy="389160"/>
            </a:xfrm>
          </p:grpSpPr>
          <p:sp>
            <p:nvSpPr>
              <p:cNvPr id="729" name="Google Shape;823;p15"/>
              <p:cNvSpPr/>
              <p:nvPr/>
            </p:nvSpPr>
            <p:spPr>
              <a:xfrm rot="10800000">
                <a:off x="16221960" y="961452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30" name="Google Shape;824;p15"/>
              <p:cNvSpPr/>
              <p:nvPr/>
            </p:nvSpPr>
            <p:spPr>
              <a:xfrm rot="10800000">
                <a:off x="16221960" y="961452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31" name="Google Shape;825;p15"/>
            <p:cNvGrpSpPr/>
            <p:nvPr/>
          </p:nvGrpSpPr>
          <p:grpSpPr>
            <a:xfrm>
              <a:off x="14293080" y="9614520"/>
              <a:ext cx="1629000" cy="389160"/>
              <a:chOff x="14293080" y="9614520"/>
              <a:chExt cx="1629000" cy="389160"/>
            </a:xfrm>
          </p:grpSpPr>
          <p:sp>
            <p:nvSpPr>
              <p:cNvPr id="732" name="Google Shape;826;p15"/>
              <p:cNvSpPr/>
              <p:nvPr/>
            </p:nvSpPr>
            <p:spPr>
              <a:xfrm rot="10800000">
                <a:off x="14293080" y="961452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33" name="Google Shape;827;p15"/>
              <p:cNvSpPr/>
              <p:nvPr/>
            </p:nvSpPr>
            <p:spPr>
              <a:xfrm rot="10800000">
                <a:off x="14293080" y="961452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34" name="Google Shape;828;p15"/>
            <p:cNvGrpSpPr/>
            <p:nvPr/>
          </p:nvGrpSpPr>
          <p:grpSpPr>
            <a:xfrm>
              <a:off x="15212880" y="9002160"/>
              <a:ext cx="1629000" cy="389520"/>
              <a:chOff x="15212880" y="9002160"/>
              <a:chExt cx="1629000" cy="389520"/>
            </a:xfrm>
          </p:grpSpPr>
          <p:sp>
            <p:nvSpPr>
              <p:cNvPr id="735" name="Google Shape;829;p15"/>
              <p:cNvSpPr/>
              <p:nvPr/>
            </p:nvSpPr>
            <p:spPr>
              <a:xfrm rot="10800000">
                <a:off x="15212880" y="90021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36" name="Google Shape;830;p15"/>
              <p:cNvSpPr/>
              <p:nvPr/>
            </p:nvSpPr>
            <p:spPr>
              <a:xfrm rot="10800000">
                <a:off x="15212880" y="900252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37" name="Google Shape;831;p15"/>
            <p:cNvGrpSpPr/>
            <p:nvPr/>
          </p:nvGrpSpPr>
          <p:grpSpPr>
            <a:xfrm>
              <a:off x="13478040" y="9010800"/>
              <a:ext cx="1629000" cy="389160"/>
              <a:chOff x="13478040" y="9010800"/>
              <a:chExt cx="1629000" cy="389160"/>
            </a:xfrm>
          </p:grpSpPr>
          <p:sp>
            <p:nvSpPr>
              <p:cNvPr id="738" name="Google Shape;832;p15"/>
              <p:cNvSpPr/>
              <p:nvPr/>
            </p:nvSpPr>
            <p:spPr>
              <a:xfrm rot="10800000">
                <a:off x="13478040" y="901080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39" name="Google Shape;833;p15"/>
              <p:cNvSpPr/>
              <p:nvPr/>
            </p:nvSpPr>
            <p:spPr>
              <a:xfrm rot="10800000">
                <a:off x="13478040" y="901080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40" name="Google Shape;834;p15"/>
            <p:cNvGrpSpPr/>
            <p:nvPr/>
          </p:nvGrpSpPr>
          <p:grpSpPr>
            <a:xfrm>
              <a:off x="12972600" y="9614520"/>
              <a:ext cx="892080" cy="389160"/>
              <a:chOff x="12972600" y="9614520"/>
              <a:chExt cx="892080" cy="389160"/>
            </a:xfrm>
          </p:grpSpPr>
          <p:sp>
            <p:nvSpPr>
              <p:cNvPr id="741" name="Google Shape;835;p15"/>
              <p:cNvSpPr/>
              <p:nvPr/>
            </p:nvSpPr>
            <p:spPr>
              <a:xfrm rot="10800000">
                <a:off x="12972600" y="961452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42" name="Google Shape;836;p15"/>
              <p:cNvSpPr/>
              <p:nvPr/>
            </p:nvSpPr>
            <p:spPr>
              <a:xfrm rot="10800000">
                <a:off x="12972600" y="961452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43" name="Google Shape;837;p15"/>
            <p:cNvGrpSpPr/>
            <p:nvPr/>
          </p:nvGrpSpPr>
          <p:grpSpPr>
            <a:xfrm>
              <a:off x="12000960" y="9010800"/>
              <a:ext cx="892080" cy="389160"/>
              <a:chOff x="12000960" y="9010800"/>
              <a:chExt cx="892080" cy="389160"/>
            </a:xfrm>
          </p:grpSpPr>
          <p:sp>
            <p:nvSpPr>
              <p:cNvPr id="744" name="Google Shape;838;p15"/>
              <p:cNvSpPr/>
              <p:nvPr/>
            </p:nvSpPr>
            <p:spPr>
              <a:xfrm rot="10800000">
                <a:off x="12000960" y="901080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45" name="Google Shape;839;p15"/>
              <p:cNvSpPr/>
              <p:nvPr/>
            </p:nvSpPr>
            <p:spPr>
              <a:xfrm rot="10800000">
                <a:off x="12000960" y="901080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46" name="Google Shape;840;p15"/>
            <p:cNvGrpSpPr/>
            <p:nvPr/>
          </p:nvGrpSpPr>
          <p:grpSpPr>
            <a:xfrm>
              <a:off x="16950240" y="9010800"/>
              <a:ext cx="900720" cy="372240"/>
              <a:chOff x="16950240" y="9010800"/>
              <a:chExt cx="900720" cy="372240"/>
            </a:xfrm>
          </p:grpSpPr>
          <p:sp>
            <p:nvSpPr>
              <p:cNvPr id="747" name="Google Shape;841;p15"/>
              <p:cNvSpPr/>
              <p:nvPr/>
            </p:nvSpPr>
            <p:spPr>
              <a:xfrm rot="10800000">
                <a:off x="16950240" y="9010800"/>
                <a:ext cx="900720" cy="191160"/>
              </a:xfrm>
              <a:custGeom>
                <a:avLst/>
                <a:gdLst>
                  <a:gd name="textAreaLeft" fmla="*/ 0 w 900720"/>
                  <a:gd name="textAreaRight" fmla="*/ 901800 w 900720"/>
                  <a:gd name="textAreaTop" fmla="*/ 0 h 191160"/>
                  <a:gd name="textAreaBottom" fmla="*/ 192240 h 191160"/>
                </a:gdLst>
                <a:ahLst/>
                <a:cxnLst/>
                <a:rect l="textAreaLeft" t="textAreaTop" r="textAreaRight" b="textAreaBottom"/>
                <a:pathLst>
                  <a:path w="237523" h="50651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48" name="Google Shape;842;p15"/>
              <p:cNvSpPr/>
              <p:nvPr/>
            </p:nvSpPr>
            <p:spPr>
              <a:xfrm rot="10800000">
                <a:off x="16950240" y="9010800"/>
                <a:ext cx="900720" cy="372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49" name="Google Shape;843;p15"/>
            <p:cNvGrpSpPr/>
            <p:nvPr/>
          </p:nvGrpSpPr>
          <p:grpSpPr>
            <a:xfrm>
              <a:off x="14568840" y="9309600"/>
              <a:ext cx="3282120" cy="389160"/>
              <a:chOff x="14568840" y="9309600"/>
              <a:chExt cx="3282120" cy="389160"/>
            </a:xfrm>
          </p:grpSpPr>
          <p:sp>
            <p:nvSpPr>
              <p:cNvPr id="750" name="Google Shape;844;p15"/>
              <p:cNvSpPr/>
              <p:nvPr/>
            </p:nvSpPr>
            <p:spPr>
              <a:xfrm rot="10800000">
                <a:off x="14568840" y="930960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51" name="Google Shape;845;p15"/>
              <p:cNvSpPr/>
              <p:nvPr/>
            </p:nvSpPr>
            <p:spPr>
              <a:xfrm rot="10800000">
                <a:off x="14568840" y="930960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52" name="Google Shape;846;p15"/>
            <p:cNvGrpSpPr/>
            <p:nvPr/>
          </p:nvGrpSpPr>
          <p:grpSpPr>
            <a:xfrm>
              <a:off x="14568840" y="8694720"/>
              <a:ext cx="3282120" cy="389520"/>
              <a:chOff x="14568840" y="8694720"/>
              <a:chExt cx="3282120" cy="389520"/>
            </a:xfrm>
          </p:grpSpPr>
          <p:sp>
            <p:nvSpPr>
              <p:cNvPr id="753" name="Google Shape;847;p15"/>
              <p:cNvSpPr/>
              <p:nvPr/>
            </p:nvSpPr>
            <p:spPr>
              <a:xfrm rot="10800000">
                <a:off x="14568840" y="869472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54" name="Google Shape;848;p15"/>
              <p:cNvSpPr/>
              <p:nvPr/>
            </p:nvSpPr>
            <p:spPr>
              <a:xfrm rot="10800000">
                <a:off x="14568840" y="869508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755" name="Google Shape;849;p15"/>
          <p:cNvGrpSpPr/>
          <p:nvPr/>
        </p:nvGrpSpPr>
        <p:grpSpPr>
          <a:xfrm>
            <a:off x="17080560" y="325080"/>
            <a:ext cx="814680" cy="874800"/>
            <a:chOff x="17080560" y="325080"/>
            <a:chExt cx="814680" cy="874800"/>
          </a:xfrm>
        </p:grpSpPr>
        <p:grpSp>
          <p:nvGrpSpPr>
            <p:cNvPr id="756" name="Google Shape;850;p15"/>
            <p:cNvGrpSpPr/>
            <p:nvPr/>
          </p:nvGrpSpPr>
          <p:grpSpPr>
            <a:xfrm>
              <a:off x="17080560" y="420480"/>
              <a:ext cx="706320" cy="779400"/>
              <a:chOff x="17080560" y="420480"/>
              <a:chExt cx="706320" cy="779400"/>
            </a:xfrm>
          </p:grpSpPr>
          <p:sp>
            <p:nvSpPr>
              <p:cNvPr id="757" name="Google Shape;851;p15"/>
              <p:cNvSpPr/>
              <p:nvPr/>
            </p:nvSpPr>
            <p:spPr>
              <a:xfrm>
                <a:off x="17080560" y="51876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58" name="Google Shape;852;p15"/>
              <p:cNvSpPr/>
              <p:nvPr/>
            </p:nvSpPr>
            <p:spPr>
              <a:xfrm>
                <a:off x="17080560" y="420480"/>
                <a:ext cx="706320" cy="779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59" name="Google Shape;853;p15"/>
            <p:cNvGrpSpPr/>
            <p:nvPr/>
          </p:nvGrpSpPr>
          <p:grpSpPr>
            <a:xfrm>
              <a:off x="17188920" y="325080"/>
              <a:ext cx="706320" cy="779400"/>
              <a:chOff x="17188920" y="325080"/>
              <a:chExt cx="706320" cy="779400"/>
            </a:xfrm>
          </p:grpSpPr>
          <p:sp>
            <p:nvSpPr>
              <p:cNvPr id="760" name="Google Shape;854;p15"/>
              <p:cNvSpPr/>
              <p:nvPr/>
            </p:nvSpPr>
            <p:spPr>
              <a:xfrm>
                <a:off x="17188920" y="42336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61" name="Google Shape;855;p15"/>
              <p:cNvSpPr/>
              <p:nvPr/>
            </p:nvSpPr>
            <p:spPr>
              <a:xfrm>
                <a:off x="17188920" y="325080"/>
                <a:ext cx="706320" cy="779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62" name="Google Shape;856;p15"/>
            <p:cNvGrpSpPr/>
            <p:nvPr/>
          </p:nvGrpSpPr>
          <p:grpSpPr>
            <a:xfrm>
              <a:off x="17362080" y="540000"/>
              <a:ext cx="417960" cy="394560"/>
              <a:chOff x="17362080" y="540000"/>
              <a:chExt cx="417960" cy="394560"/>
            </a:xfrm>
          </p:grpSpPr>
          <p:sp>
            <p:nvSpPr>
              <p:cNvPr id="763" name="Google Shape;857;p15"/>
              <p:cNvSpPr/>
              <p:nvPr/>
            </p:nvSpPr>
            <p:spPr>
              <a:xfrm rot="2821200">
                <a:off x="17516880" y="540720"/>
                <a:ext cx="51480" cy="444960"/>
              </a:xfrm>
              <a:custGeom>
                <a:avLst/>
                <a:gdLst>
                  <a:gd name="textAreaLeft" fmla="*/ 0 w 51480"/>
                  <a:gd name="textAreaRight" fmla="*/ 52560 w 514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1856" h="270933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64" name="Google Shape;858;p15"/>
              <p:cNvSpPr/>
              <p:nvPr/>
            </p:nvSpPr>
            <p:spPr>
              <a:xfrm rot="2821200">
                <a:off x="17545320" y="475200"/>
                <a:ext cx="5148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65" name="Google Shape;859;p15"/>
            <p:cNvGrpSpPr/>
            <p:nvPr/>
          </p:nvGrpSpPr>
          <p:grpSpPr>
            <a:xfrm>
              <a:off x="17372160" y="583200"/>
              <a:ext cx="396000" cy="419400"/>
              <a:chOff x="17372160" y="583200"/>
              <a:chExt cx="396000" cy="419400"/>
            </a:xfrm>
          </p:grpSpPr>
          <p:sp>
            <p:nvSpPr>
              <p:cNvPr id="766" name="Google Shape;860;p15"/>
              <p:cNvSpPr/>
              <p:nvPr/>
            </p:nvSpPr>
            <p:spPr>
              <a:xfrm rot="8221200">
                <a:off x="17516880" y="541800"/>
                <a:ext cx="53280" cy="444960"/>
              </a:xfrm>
              <a:custGeom>
                <a:avLst/>
                <a:gdLst>
                  <a:gd name="textAreaLeft" fmla="*/ 0 w 53280"/>
                  <a:gd name="textAreaRight" fmla="*/ 54360 w 532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3028" h="270933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67" name="Google Shape;861;p15"/>
              <p:cNvSpPr/>
              <p:nvPr/>
            </p:nvSpPr>
            <p:spPr>
              <a:xfrm rot="8221200">
                <a:off x="17543520" y="531000"/>
                <a:ext cx="5328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768" name="Google Shape;865;p15"/>
          <p:cNvSpPr/>
          <p:nvPr/>
        </p:nvSpPr>
        <p:spPr>
          <a:xfrm>
            <a:off x="196560" y="1647000"/>
            <a:ext cx="10643040" cy="78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 Combinar dos listas de números ordenados sin funciones avanzadas</a:t>
            </a:r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69" name="" descr=""/>
          <p:cNvPicPr/>
          <p:nvPr/>
        </p:nvPicPr>
        <p:blipFill>
          <a:blip r:embed="rId1"/>
          <a:stretch/>
        </p:blipFill>
        <p:spPr>
          <a:xfrm>
            <a:off x="8993520" y="7468200"/>
            <a:ext cx="4303440" cy="286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70" name="" descr=""/>
          <p:cNvPicPr/>
          <p:nvPr/>
        </p:nvPicPr>
        <p:blipFill>
          <a:blip r:embed="rId2"/>
          <a:stretch/>
        </p:blipFill>
        <p:spPr>
          <a:xfrm>
            <a:off x="8620200" y="4176000"/>
            <a:ext cx="1014840" cy="133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71" name="" descr=""/>
          <p:cNvPicPr/>
          <p:nvPr/>
        </p:nvPicPr>
        <p:blipFill>
          <a:blip r:embed="rId3"/>
          <a:stretch/>
        </p:blipFill>
        <p:spPr>
          <a:xfrm>
            <a:off x="4912920" y="6928920"/>
            <a:ext cx="4745160" cy="4745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72" name="" descr=""/>
          <p:cNvPicPr/>
          <p:nvPr/>
        </p:nvPicPr>
        <p:blipFill>
          <a:blip r:embed="rId4"/>
          <a:stretch/>
        </p:blipFill>
        <p:spPr>
          <a:xfrm>
            <a:off x="246600" y="2297520"/>
            <a:ext cx="12942360" cy="6275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73" name="" descr=""/>
          <p:cNvPicPr/>
          <p:nvPr/>
        </p:nvPicPr>
        <p:blipFill>
          <a:blip r:embed="rId5"/>
          <a:stretch/>
        </p:blipFill>
        <p:spPr>
          <a:xfrm>
            <a:off x="10939320" y="518760"/>
            <a:ext cx="6141240" cy="8676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74" name="" descr=""/>
          <p:cNvPicPr/>
          <p:nvPr/>
        </p:nvPicPr>
        <p:blipFill>
          <a:blip r:embed="rId6"/>
          <a:stretch/>
        </p:blipFill>
        <p:spPr>
          <a:xfrm>
            <a:off x="13841280" y="3258360"/>
            <a:ext cx="5485320" cy="7388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e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Google Shape;793;p 1"/>
          <p:cNvGrpSpPr/>
          <p:nvPr/>
        </p:nvGrpSpPr>
        <p:grpSpPr>
          <a:xfrm>
            <a:off x="417600" y="242280"/>
            <a:ext cx="5849640" cy="1308960"/>
            <a:chOff x="417600" y="242280"/>
            <a:chExt cx="5849640" cy="1308960"/>
          </a:xfrm>
        </p:grpSpPr>
        <p:grpSp>
          <p:nvGrpSpPr>
            <p:cNvPr id="776" name="Google Shape;794;p 1"/>
            <p:cNvGrpSpPr/>
            <p:nvPr/>
          </p:nvGrpSpPr>
          <p:grpSpPr>
            <a:xfrm>
              <a:off x="417600" y="242280"/>
              <a:ext cx="1629000" cy="389520"/>
              <a:chOff x="417600" y="242280"/>
              <a:chExt cx="1629000" cy="389520"/>
            </a:xfrm>
          </p:grpSpPr>
          <p:sp>
            <p:nvSpPr>
              <p:cNvPr id="777" name="Google Shape;795;p 1"/>
              <p:cNvSpPr/>
              <p:nvPr/>
            </p:nvSpPr>
            <p:spPr>
              <a:xfrm>
                <a:off x="417600" y="4233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78" name="Google Shape;796;p 1"/>
              <p:cNvSpPr/>
              <p:nvPr/>
            </p:nvSpPr>
            <p:spPr>
              <a:xfrm>
                <a:off x="417600" y="24228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79" name="Google Shape;797;p 1"/>
            <p:cNvGrpSpPr/>
            <p:nvPr/>
          </p:nvGrpSpPr>
          <p:grpSpPr>
            <a:xfrm>
              <a:off x="2346120" y="242280"/>
              <a:ext cx="1629000" cy="389520"/>
              <a:chOff x="2346120" y="242280"/>
              <a:chExt cx="1629000" cy="389520"/>
            </a:xfrm>
          </p:grpSpPr>
          <p:sp>
            <p:nvSpPr>
              <p:cNvPr id="780" name="Google Shape;798;p 1"/>
              <p:cNvSpPr/>
              <p:nvPr/>
            </p:nvSpPr>
            <p:spPr>
              <a:xfrm>
                <a:off x="2346120" y="4233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81" name="Google Shape;799;p 1"/>
              <p:cNvSpPr/>
              <p:nvPr/>
            </p:nvSpPr>
            <p:spPr>
              <a:xfrm>
                <a:off x="2346120" y="24228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82" name="Google Shape;800;p 1"/>
            <p:cNvGrpSpPr/>
            <p:nvPr/>
          </p:nvGrpSpPr>
          <p:grpSpPr>
            <a:xfrm>
              <a:off x="1426320" y="854640"/>
              <a:ext cx="1629000" cy="389160"/>
              <a:chOff x="1426320" y="854640"/>
              <a:chExt cx="1629000" cy="389160"/>
            </a:xfrm>
          </p:grpSpPr>
          <p:sp>
            <p:nvSpPr>
              <p:cNvPr id="783" name="Google Shape;801;p 1"/>
              <p:cNvSpPr/>
              <p:nvPr/>
            </p:nvSpPr>
            <p:spPr>
              <a:xfrm>
                <a:off x="1426320" y="10353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84" name="Google Shape;802;p 1"/>
              <p:cNvSpPr/>
              <p:nvPr/>
            </p:nvSpPr>
            <p:spPr>
              <a:xfrm>
                <a:off x="1426320" y="85464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85" name="Google Shape;803;p 1"/>
            <p:cNvGrpSpPr/>
            <p:nvPr/>
          </p:nvGrpSpPr>
          <p:grpSpPr>
            <a:xfrm>
              <a:off x="3161160" y="846000"/>
              <a:ext cx="1629000" cy="389160"/>
              <a:chOff x="3161160" y="846000"/>
              <a:chExt cx="1629000" cy="389160"/>
            </a:xfrm>
          </p:grpSpPr>
          <p:sp>
            <p:nvSpPr>
              <p:cNvPr id="786" name="Google Shape;804;p 1"/>
              <p:cNvSpPr/>
              <p:nvPr/>
            </p:nvSpPr>
            <p:spPr>
              <a:xfrm>
                <a:off x="3161160" y="102672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87" name="Google Shape;805;p 1"/>
              <p:cNvSpPr/>
              <p:nvPr/>
            </p:nvSpPr>
            <p:spPr>
              <a:xfrm>
                <a:off x="3161160" y="84600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88" name="Google Shape;806;p 1"/>
            <p:cNvGrpSpPr/>
            <p:nvPr/>
          </p:nvGrpSpPr>
          <p:grpSpPr>
            <a:xfrm>
              <a:off x="4403520" y="242280"/>
              <a:ext cx="892080" cy="389520"/>
              <a:chOff x="4403520" y="242280"/>
              <a:chExt cx="892080" cy="389520"/>
            </a:xfrm>
          </p:grpSpPr>
          <p:sp>
            <p:nvSpPr>
              <p:cNvPr id="789" name="Google Shape;807;p 1"/>
              <p:cNvSpPr/>
              <p:nvPr/>
            </p:nvSpPr>
            <p:spPr>
              <a:xfrm>
                <a:off x="4403520" y="42336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90" name="Google Shape;808;p 1"/>
              <p:cNvSpPr/>
              <p:nvPr/>
            </p:nvSpPr>
            <p:spPr>
              <a:xfrm>
                <a:off x="4403520" y="24228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91" name="Google Shape;809;p 1"/>
            <p:cNvGrpSpPr/>
            <p:nvPr/>
          </p:nvGrpSpPr>
          <p:grpSpPr>
            <a:xfrm>
              <a:off x="5375160" y="846000"/>
              <a:ext cx="892080" cy="389160"/>
              <a:chOff x="5375160" y="846000"/>
              <a:chExt cx="892080" cy="389160"/>
            </a:xfrm>
          </p:grpSpPr>
          <p:sp>
            <p:nvSpPr>
              <p:cNvPr id="792" name="Google Shape;810;p 1"/>
              <p:cNvSpPr/>
              <p:nvPr/>
            </p:nvSpPr>
            <p:spPr>
              <a:xfrm>
                <a:off x="5375160" y="102672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93" name="Google Shape;811;p 1"/>
              <p:cNvSpPr/>
              <p:nvPr/>
            </p:nvSpPr>
            <p:spPr>
              <a:xfrm>
                <a:off x="5375160" y="84600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94" name="Google Shape;812;p 1"/>
            <p:cNvGrpSpPr/>
            <p:nvPr/>
          </p:nvGrpSpPr>
          <p:grpSpPr>
            <a:xfrm>
              <a:off x="417600" y="862920"/>
              <a:ext cx="900720" cy="372240"/>
              <a:chOff x="417600" y="862920"/>
              <a:chExt cx="900720" cy="372240"/>
            </a:xfrm>
          </p:grpSpPr>
          <p:sp>
            <p:nvSpPr>
              <p:cNvPr id="795" name="Google Shape;813;p 1"/>
              <p:cNvSpPr/>
              <p:nvPr/>
            </p:nvSpPr>
            <p:spPr>
              <a:xfrm>
                <a:off x="417600" y="1044000"/>
                <a:ext cx="900720" cy="191160"/>
              </a:xfrm>
              <a:custGeom>
                <a:avLst/>
                <a:gdLst>
                  <a:gd name="textAreaLeft" fmla="*/ 0 w 900720"/>
                  <a:gd name="textAreaRight" fmla="*/ 901800 w 900720"/>
                  <a:gd name="textAreaTop" fmla="*/ 0 h 191160"/>
                  <a:gd name="textAreaBottom" fmla="*/ 192240 h 191160"/>
                </a:gdLst>
                <a:ahLst/>
                <a:cxnLst/>
                <a:rect l="textAreaLeft" t="textAreaTop" r="textAreaRight" b="textAreaBottom"/>
                <a:pathLst>
                  <a:path w="237523" h="50651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96" name="Google Shape;814;p 1"/>
              <p:cNvSpPr/>
              <p:nvPr/>
            </p:nvSpPr>
            <p:spPr>
              <a:xfrm>
                <a:off x="417600" y="862920"/>
                <a:ext cx="900720" cy="372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97" name="Google Shape;815;p 1"/>
            <p:cNvGrpSpPr/>
            <p:nvPr/>
          </p:nvGrpSpPr>
          <p:grpSpPr>
            <a:xfrm>
              <a:off x="417600" y="547200"/>
              <a:ext cx="3282120" cy="389160"/>
              <a:chOff x="417600" y="547200"/>
              <a:chExt cx="3282120" cy="389160"/>
            </a:xfrm>
          </p:grpSpPr>
          <p:sp>
            <p:nvSpPr>
              <p:cNvPr id="798" name="Google Shape;816;p 1"/>
              <p:cNvSpPr/>
              <p:nvPr/>
            </p:nvSpPr>
            <p:spPr>
              <a:xfrm>
                <a:off x="417600" y="72792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99" name="Google Shape;817;p 1"/>
              <p:cNvSpPr/>
              <p:nvPr/>
            </p:nvSpPr>
            <p:spPr>
              <a:xfrm>
                <a:off x="417600" y="54720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00" name="Google Shape;818;p 1"/>
            <p:cNvGrpSpPr/>
            <p:nvPr/>
          </p:nvGrpSpPr>
          <p:grpSpPr>
            <a:xfrm>
              <a:off x="417600" y="1162080"/>
              <a:ext cx="3282120" cy="389160"/>
              <a:chOff x="417600" y="1162080"/>
              <a:chExt cx="3282120" cy="389160"/>
            </a:xfrm>
          </p:grpSpPr>
          <p:sp>
            <p:nvSpPr>
              <p:cNvPr id="801" name="Google Shape;819;p 1"/>
              <p:cNvSpPr/>
              <p:nvPr/>
            </p:nvSpPr>
            <p:spPr>
              <a:xfrm>
                <a:off x="417600" y="134280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02" name="Google Shape;820;p 1"/>
              <p:cNvSpPr/>
              <p:nvPr/>
            </p:nvSpPr>
            <p:spPr>
              <a:xfrm>
                <a:off x="417600" y="116208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803" name="Google Shape;821;p 1"/>
          <p:cNvGrpSpPr/>
          <p:nvPr/>
        </p:nvGrpSpPr>
        <p:grpSpPr>
          <a:xfrm>
            <a:off x="12000960" y="8694720"/>
            <a:ext cx="5850000" cy="1308960"/>
            <a:chOff x="12000960" y="8694720"/>
            <a:chExt cx="5850000" cy="1308960"/>
          </a:xfrm>
        </p:grpSpPr>
        <p:grpSp>
          <p:nvGrpSpPr>
            <p:cNvPr id="804" name="Google Shape;822;p 1"/>
            <p:cNvGrpSpPr/>
            <p:nvPr/>
          </p:nvGrpSpPr>
          <p:grpSpPr>
            <a:xfrm>
              <a:off x="16221960" y="9614520"/>
              <a:ext cx="1629000" cy="389160"/>
              <a:chOff x="16221960" y="9614520"/>
              <a:chExt cx="1629000" cy="389160"/>
            </a:xfrm>
          </p:grpSpPr>
          <p:sp>
            <p:nvSpPr>
              <p:cNvPr id="805" name="Google Shape;823;p 1"/>
              <p:cNvSpPr/>
              <p:nvPr/>
            </p:nvSpPr>
            <p:spPr>
              <a:xfrm rot="10800000">
                <a:off x="16221960" y="961452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06" name="Google Shape;824;p 1"/>
              <p:cNvSpPr/>
              <p:nvPr/>
            </p:nvSpPr>
            <p:spPr>
              <a:xfrm rot="10800000">
                <a:off x="16221960" y="961452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07" name="Google Shape;825;p 1"/>
            <p:cNvGrpSpPr/>
            <p:nvPr/>
          </p:nvGrpSpPr>
          <p:grpSpPr>
            <a:xfrm>
              <a:off x="14293080" y="9614520"/>
              <a:ext cx="1629000" cy="389160"/>
              <a:chOff x="14293080" y="9614520"/>
              <a:chExt cx="1629000" cy="389160"/>
            </a:xfrm>
          </p:grpSpPr>
          <p:sp>
            <p:nvSpPr>
              <p:cNvPr id="808" name="Google Shape;826;p 1"/>
              <p:cNvSpPr/>
              <p:nvPr/>
            </p:nvSpPr>
            <p:spPr>
              <a:xfrm rot="10800000">
                <a:off x="14293080" y="961452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09" name="Google Shape;827;p 1"/>
              <p:cNvSpPr/>
              <p:nvPr/>
            </p:nvSpPr>
            <p:spPr>
              <a:xfrm rot="10800000">
                <a:off x="14293080" y="961452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10" name="Google Shape;828;p 1"/>
            <p:cNvGrpSpPr/>
            <p:nvPr/>
          </p:nvGrpSpPr>
          <p:grpSpPr>
            <a:xfrm>
              <a:off x="15212880" y="9002160"/>
              <a:ext cx="1629000" cy="389520"/>
              <a:chOff x="15212880" y="9002160"/>
              <a:chExt cx="1629000" cy="389520"/>
            </a:xfrm>
          </p:grpSpPr>
          <p:sp>
            <p:nvSpPr>
              <p:cNvPr id="811" name="Google Shape;829;p 1"/>
              <p:cNvSpPr/>
              <p:nvPr/>
            </p:nvSpPr>
            <p:spPr>
              <a:xfrm rot="10800000">
                <a:off x="15212880" y="90021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12" name="Google Shape;830;p 1"/>
              <p:cNvSpPr/>
              <p:nvPr/>
            </p:nvSpPr>
            <p:spPr>
              <a:xfrm rot="10800000">
                <a:off x="15212880" y="900252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13" name="Google Shape;831;p 1"/>
            <p:cNvGrpSpPr/>
            <p:nvPr/>
          </p:nvGrpSpPr>
          <p:grpSpPr>
            <a:xfrm>
              <a:off x="13478040" y="9010800"/>
              <a:ext cx="1629000" cy="389160"/>
              <a:chOff x="13478040" y="9010800"/>
              <a:chExt cx="1629000" cy="389160"/>
            </a:xfrm>
          </p:grpSpPr>
          <p:sp>
            <p:nvSpPr>
              <p:cNvPr id="814" name="Google Shape;832;p 1"/>
              <p:cNvSpPr/>
              <p:nvPr/>
            </p:nvSpPr>
            <p:spPr>
              <a:xfrm rot="10800000">
                <a:off x="13478040" y="901080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15" name="Google Shape;833;p 1"/>
              <p:cNvSpPr/>
              <p:nvPr/>
            </p:nvSpPr>
            <p:spPr>
              <a:xfrm rot="10800000">
                <a:off x="13478040" y="901080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16" name="Google Shape;834;p 1"/>
            <p:cNvGrpSpPr/>
            <p:nvPr/>
          </p:nvGrpSpPr>
          <p:grpSpPr>
            <a:xfrm>
              <a:off x="12972600" y="9614520"/>
              <a:ext cx="892080" cy="389160"/>
              <a:chOff x="12972600" y="9614520"/>
              <a:chExt cx="892080" cy="389160"/>
            </a:xfrm>
          </p:grpSpPr>
          <p:sp>
            <p:nvSpPr>
              <p:cNvPr id="817" name="Google Shape;835;p 1"/>
              <p:cNvSpPr/>
              <p:nvPr/>
            </p:nvSpPr>
            <p:spPr>
              <a:xfrm rot="10800000">
                <a:off x="12972600" y="961452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18" name="Google Shape;836;p 1"/>
              <p:cNvSpPr/>
              <p:nvPr/>
            </p:nvSpPr>
            <p:spPr>
              <a:xfrm rot="10800000">
                <a:off x="12972600" y="961452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19" name="Google Shape;837;p 1"/>
            <p:cNvGrpSpPr/>
            <p:nvPr/>
          </p:nvGrpSpPr>
          <p:grpSpPr>
            <a:xfrm>
              <a:off x="12000960" y="9010800"/>
              <a:ext cx="892080" cy="389160"/>
              <a:chOff x="12000960" y="9010800"/>
              <a:chExt cx="892080" cy="389160"/>
            </a:xfrm>
          </p:grpSpPr>
          <p:sp>
            <p:nvSpPr>
              <p:cNvPr id="820" name="Google Shape;838;p 1"/>
              <p:cNvSpPr/>
              <p:nvPr/>
            </p:nvSpPr>
            <p:spPr>
              <a:xfrm rot="10800000">
                <a:off x="12000960" y="901080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21" name="Google Shape;839;p 1"/>
              <p:cNvSpPr/>
              <p:nvPr/>
            </p:nvSpPr>
            <p:spPr>
              <a:xfrm rot="10800000">
                <a:off x="12000960" y="901080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22" name="Google Shape;840;p 1"/>
            <p:cNvGrpSpPr/>
            <p:nvPr/>
          </p:nvGrpSpPr>
          <p:grpSpPr>
            <a:xfrm>
              <a:off x="16950240" y="9010800"/>
              <a:ext cx="900720" cy="372240"/>
              <a:chOff x="16950240" y="9010800"/>
              <a:chExt cx="900720" cy="372240"/>
            </a:xfrm>
          </p:grpSpPr>
          <p:sp>
            <p:nvSpPr>
              <p:cNvPr id="823" name="Google Shape;841;p 1"/>
              <p:cNvSpPr/>
              <p:nvPr/>
            </p:nvSpPr>
            <p:spPr>
              <a:xfrm rot="10800000">
                <a:off x="16950240" y="9010800"/>
                <a:ext cx="900720" cy="191160"/>
              </a:xfrm>
              <a:custGeom>
                <a:avLst/>
                <a:gdLst>
                  <a:gd name="textAreaLeft" fmla="*/ 0 w 900720"/>
                  <a:gd name="textAreaRight" fmla="*/ 901800 w 900720"/>
                  <a:gd name="textAreaTop" fmla="*/ 0 h 191160"/>
                  <a:gd name="textAreaBottom" fmla="*/ 192240 h 191160"/>
                </a:gdLst>
                <a:ahLst/>
                <a:cxnLst/>
                <a:rect l="textAreaLeft" t="textAreaTop" r="textAreaRight" b="textAreaBottom"/>
                <a:pathLst>
                  <a:path w="237523" h="50651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24" name="Google Shape;842;p 1"/>
              <p:cNvSpPr/>
              <p:nvPr/>
            </p:nvSpPr>
            <p:spPr>
              <a:xfrm rot="10800000">
                <a:off x="16950240" y="9010800"/>
                <a:ext cx="900720" cy="372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25" name="Google Shape;843;p 1"/>
            <p:cNvGrpSpPr/>
            <p:nvPr/>
          </p:nvGrpSpPr>
          <p:grpSpPr>
            <a:xfrm>
              <a:off x="14568840" y="9309600"/>
              <a:ext cx="3282120" cy="389160"/>
              <a:chOff x="14568840" y="9309600"/>
              <a:chExt cx="3282120" cy="389160"/>
            </a:xfrm>
          </p:grpSpPr>
          <p:sp>
            <p:nvSpPr>
              <p:cNvPr id="826" name="Google Shape;844;p 1"/>
              <p:cNvSpPr/>
              <p:nvPr/>
            </p:nvSpPr>
            <p:spPr>
              <a:xfrm rot="10800000">
                <a:off x="14568840" y="930960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27" name="Google Shape;845;p 1"/>
              <p:cNvSpPr/>
              <p:nvPr/>
            </p:nvSpPr>
            <p:spPr>
              <a:xfrm rot="10800000">
                <a:off x="14568840" y="930960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28" name="Google Shape;846;p 1"/>
            <p:cNvGrpSpPr/>
            <p:nvPr/>
          </p:nvGrpSpPr>
          <p:grpSpPr>
            <a:xfrm>
              <a:off x="14568840" y="8694720"/>
              <a:ext cx="3282120" cy="389520"/>
              <a:chOff x="14568840" y="8694720"/>
              <a:chExt cx="3282120" cy="389520"/>
            </a:xfrm>
          </p:grpSpPr>
          <p:sp>
            <p:nvSpPr>
              <p:cNvPr id="829" name="Google Shape;847;p 1"/>
              <p:cNvSpPr/>
              <p:nvPr/>
            </p:nvSpPr>
            <p:spPr>
              <a:xfrm rot="10800000">
                <a:off x="14568840" y="869472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30" name="Google Shape;848;p 1"/>
              <p:cNvSpPr/>
              <p:nvPr/>
            </p:nvSpPr>
            <p:spPr>
              <a:xfrm rot="10800000">
                <a:off x="14568840" y="869508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831" name="Google Shape;849;p 1"/>
          <p:cNvGrpSpPr/>
          <p:nvPr/>
        </p:nvGrpSpPr>
        <p:grpSpPr>
          <a:xfrm>
            <a:off x="17080560" y="325080"/>
            <a:ext cx="814680" cy="874800"/>
            <a:chOff x="17080560" y="325080"/>
            <a:chExt cx="814680" cy="874800"/>
          </a:xfrm>
        </p:grpSpPr>
        <p:grpSp>
          <p:nvGrpSpPr>
            <p:cNvPr id="832" name="Google Shape;850;p 1"/>
            <p:cNvGrpSpPr/>
            <p:nvPr/>
          </p:nvGrpSpPr>
          <p:grpSpPr>
            <a:xfrm>
              <a:off x="17080560" y="420480"/>
              <a:ext cx="706320" cy="779400"/>
              <a:chOff x="17080560" y="420480"/>
              <a:chExt cx="706320" cy="779400"/>
            </a:xfrm>
          </p:grpSpPr>
          <p:sp>
            <p:nvSpPr>
              <p:cNvPr id="833" name="Google Shape;851;p 1"/>
              <p:cNvSpPr/>
              <p:nvPr/>
            </p:nvSpPr>
            <p:spPr>
              <a:xfrm>
                <a:off x="17080560" y="51876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34" name="Google Shape;852;p 1"/>
              <p:cNvSpPr/>
              <p:nvPr/>
            </p:nvSpPr>
            <p:spPr>
              <a:xfrm>
                <a:off x="17080560" y="420480"/>
                <a:ext cx="706320" cy="779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35" name="Google Shape;853;p 1"/>
            <p:cNvGrpSpPr/>
            <p:nvPr/>
          </p:nvGrpSpPr>
          <p:grpSpPr>
            <a:xfrm>
              <a:off x="17188920" y="325080"/>
              <a:ext cx="706320" cy="779400"/>
              <a:chOff x="17188920" y="325080"/>
              <a:chExt cx="706320" cy="779400"/>
            </a:xfrm>
          </p:grpSpPr>
          <p:sp>
            <p:nvSpPr>
              <p:cNvPr id="836" name="Google Shape;854;p 1"/>
              <p:cNvSpPr/>
              <p:nvPr/>
            </p:nvSpPr>
            <p:spPr>
              <a:xfrm>
                <a:off x="17188920" y="42336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37" name="Google Shape;855;p 1"/>
              <p:cNvSpPr/>
              <p:nvPr/>
            </p:nvSpPr>
            <p:spPr>
              <a:xfrm>
                <a:off x="17188920" y="325080"/>
                <a:ext cx="706320" cy="779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38" name="Google Shape;856;p 1"/>
            <p:cNvGrpSpPr/>
            <p:nvPr/>
          </p:nvGrpSpPr>
          <p:grpSpPr>
            <a:xfrm>
              <a:off x="17362080" y="540000"/>
              <a:ext cx="417960" cy="394560"/>
              <a:chOff x="17362080" y="540000"/>
              <a:chExt cx="417960" cy="394560"/>
            </a:xfrm>
          </p:grpSpPr>
          <p:sp>
            <p:nvSpPr>
              <p:cNvPr id="839" name="Google Shape;857;p 1"/>
              <p:cNvSpPr/>
              <p:nvPr/>
            </p:nvSpPr>
            <p:spPr>
              <a:xfrm rot="2821200">
                <a:off x="17516880" y="540720"/>
                <a:ext cx="51480" cy="444960"/>
              </a:xfrm>
              <a:custGeom>
                <a:avLst/>
                <a:gdLst>
                  <a:gd name="textAreaLeft" fmla="*/ 0 w 51480"/>
                  <a:gd name="textAreaRight" fmla="*/ 52560 w 514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1856" h="270933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40" name="Google Shape;858;p 1"/>
              <p:cNvSpPr/>
              <p:nvPr/>
            </p:nvSpPr>
            <p:spPr>
              <a:xfrm rot="2821200">
                <a:off x="17545320" y="475200"/>
                <a:ext cx="5148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41" name="Google Shape;859;p 1"/>
            <p:cNvGrpSpPr/>
            <p:nvPr/>
          </p:nvGrpSpPr>
          <p:grpSpPr>
            <a:xfrm>
              <a:off x="17372160" y="583200"/>
              <a:ext cx="396000" cy="419400"/>
              <a:chOff x="17372160" y="583200"/>
              <a:chExt cx="396000" cy="419400"/>
            </a:xfrm>
          </p:grpSpPr>
          <p:sp>
            <p:nvSpPr>
              <p:cNvPr id="842" name="Google Shape;860;p 1"/>
              <p:cNvSpPr/>
              <p:nvPr/>
            </p:nvSpPr>
            <p:spPr>
              <a:xfrm rot="8221200">
                <a:off x="17516880" y="541800"/>
                <a:ext cx="53280" cy="444960"/>
              </a:xfrm>
              <a:custGeom>
                <a:avLst/>
                <a:gdLst>
                  <a:gd name="textAreaLeft" fmla="*/ 0 w 53280"/>
                  <a:gd name="textAreaRight" fmla="*/ 54360 w 532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3028" h="270933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43" name="Google Shape;861;p 1"/>
              <p:cNvSpPr/>
              <p:nvPr/>
            </p:nvSpPr>
            <p:spPr>
              <a:xfrm rot="8221200">
                <a:off x="17543520" y="531000"/>
                <a:ext cx="5328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844" name="Google Shape;865;p 1"/>
          <p:cNvSpPr/>
          <p:nvPr/>
        </p:nvSpPr>
        <p:spPr>
          <a:xfrm>
            <a:off x="196560" y="1287000"/>
            <a:ext cx="10643040" cy="78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 Combinar dos listas de números ordenados sin funciones avanzadas</a:t>
            </a:r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45" name="" descr=""/>
          <p:cNvPicPr/>
          <p:nvPr/>
        </p:nvPicPr>
        <p:blipFill>
          <a:blip r:embed="rId1"/>
          <a:stretch/>
        </p:blipFill>
        <p:spPr>
          <a:xfrm>
            <a:off x="8993520" y="7468200"/>
            <a:ext cx="4303440" cy="286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46" name="" descr=""/>
          <p:cNvPicPr/>
          <p:nvPr/>
        </p:nvPicPr>
        <p:blipFill>
          <a:blip r:embed="rId2"/>
          <a:stretch/>
        </p:blipFill>
        <p:spPr>
          <a:xfrm>
            <a:off x="8620200" y="4176000"/>
            <a:ext cx="1014840" cy="133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47" name="" descr=""/>
          <p:cNvPicPr/>
          <p:nvPr/>
        </p:nvPicPr>
        <p:blipFill>
          <a:blip r:embed="rId3"/>
          <a:stretch/>
        </p:blipFill>
        <p:spPr>
          <a:xfrm>
            <a:off x="10665000" y="381240"/>
            <a:ext cx="6141240" cy="8676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48" name="" descr=""/>
          <p:cNvPicPr/>
          <p:nvPr/>
        </p:nvPicPr>
        <p:blipFill>
          <a:blip r:embed="rId4"/>
          <a:stretch/>
        </p:blipFill>
        <p:spPr>
          <a:xfrm>
            <a:off x="4912920" y="6928920"/>
            <a:ext cx="4745160" cy="4745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49" name="" descr=""/>
          <p:cNvPicPr/>
          <p:nvPr/>
        </p:nvPicPr>
        <p:blipFill>
          <a:blip r:embed="rId5"/>
          <a:stretch/>
        </p:blipFill>
        <p:spPr>
          <a:xfrm>
            <a:off x="13840920" y="3078360"/>
            <a:ext cx="5485320" cy="738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0" name=""/>
          <p:cNvSpPr txBox="1"/>
          <p:nvPr/>
        </p:nvSpPr>
        <p:spPr>
          <a:xfrm>
            <a:off x="474120" y="2329560"/>
            <a:ext cx="9632520" cy="7774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s-CO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let lista1 = [1, 3, 5, 7];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s-CO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let lista2 = [2, 4, 6, 8];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s-CO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let listaCombinada = [];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s-CO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let i = 0, j = 0;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s-CO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while (i &lt; lista1.length &amp;&amp; j &lt; lista2.length) {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s-CO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if (lista1[i] &gt; lista2[j]) {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s-CO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listaCombinada.push(lista1[i]);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s-CO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i++;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s-CO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} else {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s-CO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listaCombinada.push(lista2[j]);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s-CO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j++;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s-CO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}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s-CO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}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s-CO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while (i &lt; lista1.length) {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s-CO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listaCombinada.push(lista1[i]);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s-CO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i++;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s-CO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}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s-CO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while (j &lt; lista2.length) {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s-CO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listaCombinada.push(lista2[j]);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e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1" name="Google Shape;870;p16"/>
          <p:cNvGrpSpPr/>
          <p:nvPr/>
        </p:nvGrpSpPr>
        <p:grpSpPr>
          <a:xfrm>
            <a:off x="17080560" y="325080"/>
            <a:ext cx="814680" cy="874800"/>
            <a:chOff x="17080560" y="325080"/>
            <a:chExt cx="814680" cy="874800"/>
          </a:xfrm>
        </p:grpSpPr>
        <p:grpSp>
          <p:nvGrpSpPr>
            <p:cNvPr id="852" name="Google Shape;871;p16"/>
            <p:cNvGrpSpPr/>
            <p:nvPr/>
          </p:nvGrpSpPr>
          <p:grpSpPr>
            <a:xfrm>
              <a:off x="17080560" y="420480"/>
              <a:ext cx="706320" cy="779400"/>
              <a:chOff x="17080560" y="420480"/>
              <a:chExt cx="706320" cy="779400"/>
            </a:xfrm>
          </p:grpSpPr>
          <p:sp>
            <p:nvSpPr>
              <p:cNvPr id="853" name="Google Shape;872;p16"/>
              <p:cNvSpPr/>
              <p:nvPr/>
            </p:nvSpPr>
            <p:spPr>
              <a:xfrm>
                <a:off x="17080560" y="51876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54" name="Google Shape;873;p16"/>
              <p:cNvSpPr/>
              <p:nvPr/>
            </p:nvSpPr>
            <p:spPr>
              <a:xfrm>
                <a:off x="17080560" y="420480"/>
                <a:ext cx="706320" cy="779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55" name="Google Shape;874;p16"/>
            <p:cNvGrpSpPr/>
            <p:nvPr/>
          </p:nvGrpSpPr>
          <p:grpSpPr>
            <a:xfrm>
              <a:off x="17188920" y="325080"/>
              <a:ext cx="706320" cy="779400"/>
              <a:chOff x="17188920" y="325080"/>
              <a:chExt cx="706320" cy="779400"/>
            </a:xfrm>
          </p:grpSpPr>
          <p:sp>
            <p:nvSpPr>
              <p:cNvPr id="856" name="Google Shape;875;p16"/>
              <p:cNvSpPr/>
              <p:nvPr/>
            </p:nvSpPr>
            <p:spPr>
              <a:xfrm>
                <a:off x="17188920" y="42336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57" name="Google Shape;876;p16"/>
              <p:cNvSpPr/>
              <p:nvPr/>
            </p:nvSpPr>
            <p:spPr>
              <a:xfrm>
                <a:off x="17188920" y="325080"/>
                <a:ext cx="706320" cy="779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58" name="Google Shape;877;p16"/>
            <p:cNvGrpSpPr/>
            <p:nvPr/>
          </p:nvGrpSpPr>
          <p:grpSpPr>
            <a:xfrm>
              <a:off x="17362080" y="540000"/>
              <a:ext cx="417960" cy="394560"/>
              <a:chOff x="17362080" y="540000"/>
              <a:chExt cx="417960" cy="394560"/>
            </a:xfrm>
          </p:grpSpPr>
          <p:sp>
            <p:nvSpPr>
              <p:cNvPr id="859" name="Google Shape;878;p16"/>
              <p:cNvSpPr/>
              <p:nvPr/>
            </p:nvSpPr>
            <p:spPr>
              <a:xfrm rot="2821200">
                <a:off x="17516880" y="540720"/>
                <a:ext cx="51480" cy="444960"/>
              </a:xfrm>
              <a:custGeom>
                <a:avLst/>
                <a:gdLst>
                  <a:gd name="textAreaLeft" fmla="*/ 0 w 51480"/>
                  <a:gd name="textAreaRight" fmla="*/ 52560 w 514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1856" h="270933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60" name="Google Shape;879;p16"/>
              <p:cNvSpPr/>
              <p:nvPr/>
            </p:nvSpPr>
            <p:spPr>
              <a:xfrm rot="2821200">
                <a:off x="17545320" y="475200"/>
                <a:ext cx="5148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61" name="Google Shape;880;p16"/>
            <p:cNvGrpSpPr/>
            <p:nvPr/>
          </p:nvGrpSpPr>
          <p:grpSpPr>
            <a:xfrm>
              <a:off x="17372160" y="583200"/>
              <a:ext cx="396000" cy="419400"/>
              <a:chOff x="17372160" y="583200"/>
              <a:chExt cx="396000" cy="419400"/>
            </a:xfrm>
          </p:grpSpPr>
          <p:sp>
            <p:nvSpPr>
              <p:cNvPr id="862" name="Google Shape;881;p16"/>
              <p:cNvSpPr/>
              <p:nvPr/>
            </p:nvSpPr>
            <p:spPr>
              <a:xfrm rot="8221200">
                <a:off x="17516880" y="541800"/>
                <a:ext cx="53280" cy="444960"/>
              </a:xfrm>
              <a:custGeom>
                <a:avLst/>
                <a:gdLst>
                  <a:gd name="textAreaLeft" fmla="*/ 0 w 53280"/>
                  <a:gd name="textAreaRight" fmla="*/ 54360 w 532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3028" h="270933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63" name="Google Shape;882;p16"/>
              <p:cNvSpPr/>
              <p:nvPr/>
            </p:nvSpPr>
            <p:spPr>
              <a:xfrm rot="8221200">
                <a:off x="17543520" y="531000"/>
                <a:ext cx="5328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864" name="Google Shape;883;p16"/>
          <p:cNvSpPr/>
          <p:nvPr/>
        </p:nvSpPr>
        <p:spPr>
          <a:xfrm>
            <a:off x="8970120" y="7924680"/>
            <a:ext cx="835200" cy="1332360"/>
          </a:xfrm>
          <a:custGeom>
            <a:avLst/>
            <a:gdLst>
              <a:gd name="textAreaLeft" fmla="*/ 0 w 835200"/>
              <a:gd name="textAreaRight" fmla="*/ 836280 w 835200"/>
              <a:gd name="textAreaTop" fmla="*/ 0 h 1332360"/>
              <a:gd name="textAreaBottom" fmla="*/ 1333440 h 1332360"/>
            </a:gdLst>
            <a:ahLst/>
            <a:cxnLst/>
            <a:rect l="textAreaLeft" t="textAreaTop" r="textAreaRight" b="textAreaBottom"/>
            <a:pathLst>
              <a:path w="836443" h="133346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5" name="Google Shape;888;p16"/>
          <p:cNvSpPr/>
          <p:nvPr/>
        </p:nvSpPr>
        <p:spPr>
          <a:xfrm>
            <a:off x="440280" y="375480"/>
            <a:ext cx="9329040" cy="9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let nota1 = 85;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let nota2 = 68;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let nota3 = 72;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let nota4 = 90;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let nota5 = 55;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let promedio = (nota1 + nota2 + nota3 + nota4 + nota5) / 5;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if (promedio &gt;= 70) {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   console.log(`Aprobado con promedio: ${promedio.toFixed(1)}`);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} else {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   console.log(`Reprobado con promedio: ${promedio.toFixed(1)}`);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}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console.log("\nNotas que no alcanzaron 70:");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let contadorNotasBajas = 0;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const notas = [nota1, nota2, nota3, nota4, nota5];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notas.forEach((nota, index) =&gt; {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   if (nota &lt; 70) { 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       contadorNotasBajas++;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66" name="Google Shape;889;p16"/>
          <p:cNvGrpSpPr/>
          <p:nvPr/>
        </p:nvGrpSpPr>
        <p:grpSpPr>
          <a:xfrm>
            <a:off x="11837880" y="8555040"/>
            <a:ext cx="5850000" cy="1308960"/>
            <a:chOff x="11837880" y="8555040"/>
            <a:chExt cx="5850000" cy="1308960"/>
          </a:xfrm>
        </p:grpSpPr>
        <p:grpSp>
          <p:nvGrpSpPr>
            <p:cNvPr id="867" name="Google Shape;890;p16"/>
            <p:cNvGrpSpPr/>
            <p:nvPr/>
          </p:nvGrpSpPr>
          <p:grpSpPr>
            <a:xfrm>
              <a:off x="16058880" y="9474480"/>
              <a:ext cx="1629000" cy="389520"/>
              <a:chOff x="16058880" y="9474480"/>
              <a:chExt cx="1629000" cy="389520"/>
            </a:xfrm>
          </p:grpSpPr>
          <p:sp>
            <p:nvSpPr>
              <p:cNvPr id="868" name="Google Shape;891;p16"/>
              <p:cNvSpPr/>
              <p:nvPr/>
            </p:nvSpPr>
            <p:spPr>
              <a:xfrm rot="10800000">
                <a:off x="16058880" y="947448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69" name="Google Shape;892;p16"/>
              <p:cNvSpPr/>
              <p:nvPr/>
            </p:nvSpPr>
            <p:spPr>
              <a:xfrm rot="10800000">
                <a:off x="16058880" y="947484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70" name="Google Shape;893;p16"/>
            <p:cNvGrpSpPr/>
            <p:nvPr/>
          </p:nvGrpSpPr>
          <p:grpSpPr>
            <a:xfrm>
              <a:off x="14130000" y="9474480"/>
              <a:ext cx="1629000" cy="389520"/>
              <a:chOff x="14130000" y="9474480"/>
              <a:chExt cx="1629000" cy="389520"/>
            </a:xfrm>
          </p:grpSpPr>
          <p:sp>
            <p:nvSpPr>
              <p:cNvPr id="871" name="Google Shape;894;p16"/>
              <p:cNvSpPr/>
              <p:nvPr/>
            </p:nvSpPr>
            <p:spPr>
              <a:xfrm rot="10800000">
                <a:off x="14130000" y="947448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72" name="Google Shape;895;p16"/>
              <p:cNvSpPr/>
              <p:nvPr/>
            </p:nvSpPr>
            <p:spPr>
              <a:xfrm rot="10800000">
                <a:off x="14130000" y="947484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73" name="Google Shape;896;p16"/>
            <p:cNvGrpSpPr/>
            <p:nvPr/>
          </p:nvGrpSpPr>
          <p:grpSpPr>
            <a:xfrm>
              <a:off x="15049800" y="8862480"/>
              <a:ext cx="1629000" cy="389160"/>
              <a:chOff x="15049800" y="8862480"/>
              <a:chExt cx="1629000" cy="389160"/>
            </a:xfrm>
          </p:grpSpPr>
          <p:sp>
            <p:nvSpPr>
              <p:cNvPr id="874" name="Google Shape;897;p16"/>
              <p:cNvSpPr/>
              <p:nvPr/>
            </p:nvSpPr>
            <p:spPr>
              <a:xfrm rot="10800000">
                <a:off x="15049800" y="886248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75" name="Google Shape;898;p16"/>
              <p:cNvSpPr/>
              <p:nvPr/>
            </p:nvSpPr>
            <p:spPr>
              <a:xfrm rot="10800000">
                <a:off x="15049800" y="886248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76" name="Google Shape;899;p16"/>
            <p:cNvGrpSpPr/>
            <p:nvPr/>
          </p:nvGrpSpPr>
          <p:grpSpPr>
            <a:xfrm>
              <a:off x="13314960" y="8871120"/>
              <a:ext cx="1629000" cy="389160"/>
              <a:chOff x="13314960" y="8871120"/>
              <a:chExt cx="1629000" cy="389160"/>
            </a:xfrm>
          </p:grpSpPr>
          <p:sp>
            <p:nvSpPr>
              <p:cNvPr id="877" name="Google Shape;900;p16"/>
              <p:cNvSpPr/>
              <p:nvPr/>
            </p:nvSpPr>
            <p:spPr>
              <a:xfrm rot="10800000">
                <a:off x="13314960" y="887112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78" name="Google Shape;901;p16"/>
              <p:cNvSpPr/>
              <p:nvPr/>
            </p:nvSpPr>
            <p:spPr>
              <a:xfrm rot="10800000">
                <a:off x="13314960" y="887112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79" name="Google Shape;902;p16"/>
            <p:cNvGrpSpPr/>
            <p:nvPr/>
          </p:nvGrpSpPr>
          <p:grpSpPr>
            <a:xfrm>
              <a:off x="12809880" y="9474480"/>
              <a:ext cx="892080" cy="389520"/>
              <a:chOff x="12809880" y="9474480"/>
              <a:chExt cx="892080" cy="389520"/>
            </a:xfrm>
          </p:grpSpPr>
          <p:sp>
            <p:nvSpPr>
              <p:cNvPr id="880" name="Google Shape;903;p16"/>
              <p:cNvSpPr/>
              <p:nvPr/>
            </p:nvSpPr>
            <p:spPr>
              <a:xfrm rot="10800000">
                <a:off x="12809880" y="947448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81" name="Google Shape;904;p16"/>
              <p:cNvSpPr/>
              <p:nvPr/>
            </p:nvSpPr>
            <p:spPr>
              <a:xfrm rot="10800000">
                <a:off x="12809880" y="947484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82" name="Google Shape;905;p16"/>
            <p:cNvGrpSpPr/>
            <p:nvPr/>
          </p:nvGrpSpPr>
          <p:grpSpPr>
            <a:xfrm>
              <a:off x="11837880" y="8871120"/>
              <a:ext cx="892080" cy="389160"/>
              <a:chOff x="11837880" y="8871120"/>
              <a:chExt cx="892080" cy="389160"/>
            </a:xfrm>
          </p:grpSpPr>
          <p:sp>
            <p:nvSpPr>
              <p:cNvPr id="883" name="Google Shape;906;p16"/>
              <p:cNvSpPr/>
              <p:nvPr/>
            </p:nvSpPr>
            <p:spPr>
              <a:xfrm rot="10800000">
                <a:off x="11837880" y="887112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84" name="Google Shape;907;p16"/>
              <p:cNvSpPr/>
              <p:nvPr/>
            </p:nvSpPr>
            <p:spPr>
              <a:xfrm rot="10800000">
                <a:off x="11837880" y="887112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85" name="Google Shape;908;p16"/>
            <p:cNvGrpSpPr/>
            <p:nvPr/>
          </p:nvGrpSpPr>
          <p:grpSpPr>
            <a:xfrm>
              <a:off x="16787160" y="8870760"/>
              <a:ext cx="900720" cy="372240"/>
              <a:chOff x="16787160" y="8870760"/>
              <a:chExt cx="900720" cy="372240"/>
            </a:xfrm>
          </p:grpSpPr>
          <p:sp>
            <p:nvSpPr>
              <p:cNvPr id="886" name="Google Shape;909;p16"/>
              <p:cNvSpPr/>
              <p:nvPr/>
            </p:nvSpPr>
            <p:spPr>
              <a:xfrm rot="10800000">
                <a:off x="16787160" y="8871120"/>
                <a:ext cx="900720" cy="191160"/>
              </a:xfrm>
              <a:custGeom>
                <a:avLst/>
                <a:gdLst>
                  <a:gd name="textAreaLeft" fmla="*/ 0 w 900720"/>
                  <a:gd name="textAreaRight" fmla="*/ 901800 w 900720"/>
                  <a:gd name="textAreaTop" fmla="*/ 0 h 191160"/>
                  <a:gd name="textAreaBottom" fmla="*/ 192240 h 191160"/>
                </a:gdLst>
                <a:ahLst/>
                <a:cxnLst/>
                <a:rect l="textAreaLeft" t="textAreaTop" r="textAreaRight" b="textAreaBottom"/>
                <a:pathLst>
                  <a:path w="237523" h="50651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87" name="Google Shape;910;p16"/>
              <p:cNvSpPr/>
              <p:nvPr/>
            </p:nvSpPr>
            <p:spPr>
              <a:xfrm rot="10800000">
                <a:off x="16787160" y="8870760"/>
                <a:ext cx="900720" cy="372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88" name="Google Shape;911;p16"/>
            <p:cNvGrpSpPr/>
            <p:nvPr/>
          </p:nvGrpSpPr>
          <p:grpSpPr>
            <a:xfrm>
              <a:off x="14405760" y="9169920"/>
              <a:ext cx="3282120" cy="389160"/>
              <a:chOff x="14405760" y="9169920"/>
              <a:chExt cx="3282120" cy="389160"/>
            </a:xfrm>
          </p:grpSpPr>
          <p:sp>
            <p:nvSpPr>
              <p:cNvPr id="889" name="Google Shape;912;p16"/>
              <p:cNvSpPr/>
              <p:nvPr/>
            </p:nvSpPr>
            <p:spPr>
              <a:xfrm rot="10800000">
                <a:off x="14405760" y="916992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90" name="Google Shape;913;p16"/>
              <p:cNvSpPr/>
              <p:nvPr/>
            </p:nvSpPr>
            <p:spPr>
              <a:xfrm rot="10800000">
                <a:off x="14405760" y="916992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91" name="Google Shape;914;p16"/>
            <p:cNvGrpSpPr/>
            <p:nvPr/>
          </p:nvGrpSpPr>
          <p:grpSpPr>
            <a:xfrm>
              <a:off x="14405760" y="8555040"/>
              <a:ext cx="3282120" cy="389160"/>
              <a:chOff x="14405760" y="8555040"/>
              <a:chExt cx="3282120" cy="389160"/>
            </a:xfrm>
          </p:grpSpPr>
          <p:sp>
            <p:nvSpPr>
              <p:cNvPr id="892" name="Google Shape;915;p16"/>
              <p:cNvSpPr/>
              <p:nvPr/>
            </p:nvSpPr>
            <p:spPr>
              <a:xfrm rot="10800000">
                <a:off x="14405760" y="855504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93" name="Google Shape;916;p16"/>
              <p:cNvSpPr/>
              <p:nvPr/>
            </p:nvSpPr>
            <p:spPr>
              <a:xfrm rot="10800000">
                <a:off x="14405760" y="855504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894" name="Google Shape;917;p16"/>
          <p:cNvGrpSpPr/>
          <p:nvPr/>
        </p:nvGrpSpPr>
        <p:grpSpPr>
          <a:xfrm>
            <a:off x="6147000" y="720"/>
            <a:ext cx="5850000" cy="1308960"/>
            <a:chOff x="6147000" y="720"/>
            <a:chExt cx="5850000" cy="1308960"/>
          </a:xfrm>
        </p:grpSpPr>
        <p:grpSp>
          <p:nvGrpSpPr>
            <p:cNvPr id="895" name="Google Shape;918;p16"/>
            <p:cNvGrpSpPr/>
            <p:nvPr/>
          </p:nvGrpSpPr>
          <p:grpSpPr>
            <a:xfrm>
              <a:off x="6147000" y="720"/>
              <a:ext cx="1629000" cy="389160"/>
              <a:chOff x="6147000" y="720"/>
              <a:chExt cx="1629000" cy="389160"/>
            </a:xfrm>
          </p:grpSpPr>
          <p:sp>
            <p:nvSpPr>
              <p:cNvPr id="896" name="Google Shape;919;p16"/>
              <p:cNvSpPr/>
              <p:nvPr/>
            </p:nvSpPr>
            <p:spPr>
              <a:xfrm>
                <a:off x="6147000" y="18144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97" name="Google Shape;920;p16"/>
              <p:cNvSpPr/>
              <p:nvPr/>
            </p:nvSpPr>
            <p:spPr>
              <a:xfrm>
                <a:off x="6147000" y="72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98" name="Google Shape;921;p16"/>
            <p:cNvGrpSpPr/>
            <p:nvPr/>
          </p:nvGrpSpPr>
          <p:grpSpPr>
            <a:xfrm>
              <a:off x="8075880" y="720"/>
              <a:ext cx="1629000" cy="389160"/>
              <a:chOff x="8075880" y="720"/>
              <a:chExt cx="1629000" cy="389160"/>
            </a:xfrm>
          </p:grpSpPr>
          <p:sp>
            <p:nvSpPr>
              <p:cNvPr id="899" name="Google Shape;922;p16"/>
              <p:cNvSpPr/>
              <p:nvPr/>
            </p:nvSpPr>
            <p:spPr>
              <a:xfrm>
                <a:off x="8075880" y="18144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00" name="Google Shape;923;p16"/>
              <p:cNvSpPr/>
              <p:nvPr/>
            </p:nvSpPr>
            <p:spPr>
              <a:xfrm>
                <a:off x="8075880" y="72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01" name="Google Shape;924;p16"/>
            <p:cNvGrpSpPr/>
            <p:nvPr/>
          </p:nvGrpSpPr>
          <p:grpSpPr>
            <a:xfrm>
              <a:off x="7156080" y="612720"/>
              <a:ext cx="1629000" cy="389520"/>
              <a:chOff x="7156080" y="612720"/>
              <a:chExt cx="1629000" cy="389520"/>
            </a:xfrm>
          </p:grpSpPr>
          <p:sp>
            <p:nvSpPr>
              <p:cNvPr id="902" name="Google Shape;925;p16"/>
              <p:cNvSpPr/>
              <p:nvPr/>
            </p:nvSpPr>
            <p:spPr>
              <a:xfrm>
                <a:off x="7156080" y="79380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03" name="Google Shape;926;p16"/>
              <p:cNvSpPr/>
              <p:nvPr/>
            </p:nvSpPr>
            <p:spPr>
              <a:xfrm>
                <a:off x="7156080" y="61272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04" name="Google Shape;927;p16"/>
            <p:cNvGrpSpPr/>
            <p:nvPr/>
          </p:nvGrpSpPr>
          <p:grpSpPr>
            <a:xfrm>
              <a:off x="8890920" y="604440"/>
              <a:ext cx="1629000" cy="389160"/>
              <a:chOff x="8890920" y="604440"/>
              <a:chExt cx="1629000" cy="389160"/>
            </a:xfrm>
          </p:grpSpPr>
          <p:sp>
            <p:nvSpPr>
              <p:cNvPr id="905" name="Google Shape;928;p16"/>
              <p:cNvSpPr/>
              <p:nvPr/>
            </p:nvSpPr>
            <p:spPr>
              <a:xfrm>
                <a:off x="8890920" y="7851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06" name="Google Shape;929;p16"/>
              <p:cNvSpPr/>
              <p:nvPr/>
            </p:nvSpPr>
            <p:spPr>
              <a:xfrm>
                <a:off x="8890920" y="60444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07" name="Google Shape;930;p16"/>
            <p:cNvGrpSpPr/>
            <p:nvPr/>
          </p:nvGrpSpPr>
          <p:grpSpPr>
            <a:xfrm>
              <a:off x="10132920" y="720"/>
              <a:ext cx="892080" cy="389160"/>
              <a:chOff x="10132920" y="720"/>
              <a:chExt cx="892080" cy="389160"/>
            </a:xfrm>
          </p:grpSpPr>
          <p:sp>
            <p:nvSpPr>
              <p:cNvPr id="908" name="Google Shape;931;p16"/>
              <p:cNvSpPr/>
              <p:nvPr/>
            </p:nvSpPr>
            <p:spPr>
              <a:xfrm>
                <a:off x="10132920" y="18144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09" name="Google Shape;932;p16"/>
              <p:cNvSpPr/>
              <p:nvPr/>
            </p:nvSpPr>
            <p:spPr>
              <a:xfrm>
                <a:off x="10132920" y="72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10" name="Google Shape;933;p16"/>
            <p:cNvGrpSpPr/>
            <p:nvPr/>
          </p:nvGrpSpPr>
          <p:grpSpPr>
            <a:xfrm>
              <a:off x="11104920" y="604440"/>
              <a:ext cx="892080" cy="389160"/>
              <a:chOff x="11104920" y="604440"/>
              <a:chExt cx="892080" cy="389160"/>
            </a:xfrm>
          </p:grpSpPr>
          <p:sp>
            <p:nvSpPr>
              <p:cNvPr id="911" name="Google Shape;934;p16"/>
              <p:cNvSpPr/>
              <p:nvPr/>
            </p:nvSpPr>
            <p:spPr>
              <a:xfrm>
                <a:off x="11104920" y="78516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12" name="Google Shape;935;p16"/>
              <p:cNvSpPr/>
              <p:nvPr/>
            </p:nvSpPr>
            <p:spPr>
              <a:xfrm>
                <a:off x="11104920" y="60444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13" name="Google Shape;936;p16"/>
            <p:cNvGrpSpPr/>
            <p:nvPr/>
          </p:nvGrpSpPr>
          <p:grpSpPr>
            <a:xfrm>
              <a:off x="6147000" y="621360"/>
              <a:ext cx="900720" cy="372240"/>
              <a:chOff x="6147000" y="621360"/>
              <a:chExt cx="900720" cy="372240"/>
            </a:xfrm>
          </p:grpSpPr>
          <p:sp>
            <p:nvSpPr>
              <p:cNvPr id="914" name="Google Shape;937;p16"/>
              <p:cNvSpPr/>
              <p:nvPr/>
            </p:nvSpPr>
            <p:spPr>
              <a:xfrm>
                <a:off x="6147000" y="802080"/>
                <a:ext cx="900720" cy="191160"/>
              </a:xfrm>
              <a:custGeom>
                <a:avLst/>
                <a:gdLst>
                  <a:gd name="textAreaLeft" fmla="*/ 0 w 900720"/>
                  <a:gd name="textAreaRight" fmla="*/ 901800 w 900720"/>
                  <a:gd name="textAreaTop" fmla="*/ 0 h 191160"/>
                  <a:gd name="textAreaBottom" fmla="*/ 192240 h 191160"/>
                </a:gdLst>
                <a:ahLst/>
                <a:cxnLst/>
                <a:rect l="textAreaLeft" t="textAreaTop" r="textAreaRight" b="textAreaBottom"/>
                <a:pathLst>
                  <a:path w="237523" h="50651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15" name="Google Shape;938;p16"/>
              <p:cNvSpPr/>
              <p:nvPr/>
            </p:nvSpPr>
            <p:spPr>
              <a:xfrm>
                <a:off x="6147000" y="621360"/>
                <a:ext cx="900720" cy="372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16" name="Google Shape;939;p16"/>
            <p:cNvGrpSpPr/>
            <p:nvPr/>
          </p:nvGrpSpPr>
          <p:grpSpPr>
            <a:xfrm>
              <a:off x="6147000" y="305280"/>
              <a:ext cx="3282120" cy="389520"/>
              <a:chOff x="6147000" y="305280"/>
              <a:chExt cx="3282120" cy="389520"/>
            </a:xfrm>
          </p:grpSpPr>
          <p:sp>
            <p:nvSpPr>
              <p:cNvPr id="917" name="Google Shape;940;p16"/>
              <p:cNvSpPr/>
              <p:nvPr/>
            </p:nvSpPr>
            <p:spPr>
              <a:xfrm>
                <a:off x="6147000" y="48636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18" name="Google Shape;941;p16"/>
              <p:cNvSpPr/>
              <p:nvPr/>
            </p:nvSpPr>
            <p:spPr>
              <a:xfrm>
                <a:off x="6147000" y="30528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19" name="Google Shape;942;p16"/>
            <p:cNvGrpSpPr/>
            <p:nvPr/>
          </p:nvGrpSpPr>
          <p:grpSpPr>
            <a:xfrm>
              <a:off x="6147000" y="920160"/>
              <a:ext cx="3282120" cy="389520"/>
              <a:chOff x="6147000" y="920160"/>
              <a:chExt cx="3282120" cy="389520"/>
            </a:xfrm>
          </p:grpSpPr>
          <p:sp>
            <p:nvSpPr>
              <p:cNvPr id="920" name="Google Shape;943;p16"/>
              <p:cNvSpPr/>
              <p:nvPr/>
            </p:nvSpPr>
            <p:spPr>
              <a:xfrm>
                <a:off x="6147000" y="110124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21" name="Google Shape;944;p16"/>
              <p:cNvSpPr/>
              <p:nvPr/>
            </p:nvSpPr>
            <p:spPr>
              <a:xfrm>
                <a:off x="6147000" y="92016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186000"/>
                  </a:lnSpc>
                  <a:tabLst>
                    <a:tab algn="l" pos="0"/>
                  </a:tabLst>
                </a:pPr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pic>
        <p:nvPicPr>
          <p:cNvPr id="922" name="" descr=""/>
          <p:cNvPicPr/>
          <p:nvPr/>
        </p:nvPicPr>
        <p:blipFill>
          <a:blip r:embed="rId2"/>
          <a:stretch/>
        </p:blipFill>
        <p:spPr>
          <a:xfrm>
            <a:off x="9786960" y="1309680"/>
            <a:ext cx="8191440" cy="6905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23" name="" descr=""/>
          <p:cNvPicPr/>
          <p:nvPr/>
        </p:nvPicPr>
        <p:blipFill>
          <a:blip r:embed="rId3"/>
          <a:stretch/>
        </p:blipFill>
        <p:spPr>
          <a:xfrm>
            <a:off x="14915520" y="6181560"/>
            <a:ext cx="3044520" cy="3070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4" name=""/>
          <p:cNvSpPr txBox="1"/>
          <p:nvPr/>
        </p:nvSpPr>
        <p:spPr>
          <a:xfrm>
            <a:off x="6691320" y="2143440"/>
            <a:ext cx="2826000" cy="4867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0" lang="es-CO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Calculo de notas</a:t>
            </a:r>
            <a:endParaRPr b="0" lang="es-CO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e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870;p 1"/>
          <p:cNvGrpSpPr/>
          <p:nvPr/>
        </p:nvGrpSpPr>
        <p:grpSpPr>
          <a:xfrm>
            <a:off x="17080560" y="325080"/>
            <a:ext cx="814680" cy="874800"/>
            <a:chOff x="17080560" y="325080"/>
            <a:chExt cx="814680" cy="874800"/>
          </a:xfrm>
        </p:grpSpPr>
        <p:grpSp>
          <p:nvGrpSpPr>
            <p:cNvPr id="926" name="Google Shape;871;p 1"/>
            <p:cNvGrpSpPr/>
            <p:nvPr/>
          </p:nvGrpSpPr>
          <p:grpSpPr>
            <a:xfrm>
              <a:off x="17080560" y="420480"/>
              <a:ext cx="706320" cy="779400"/>
              <a:chOff x="17080560" y="420480"/>
              <a:chExt cx="706320" cy="779400"/>
            </a:xfrm>
          </p:grpSpPr>
          <p:sp>
            <p:nvSpPr>
              <p:cNvPr id="927" name="Google Shape;872;p 1"/>
              <p:cNvSpPr/>
              <p:nvPr/>
            </p:nvSpPr>
            <p:spPr>
              <a:xfrm>
                <a:off x="17080560" y="51876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28" name="Google Shape;873;p 1"/>
              <p:cNvSpPr/>
              <p:nvPr/>
            </p:nvSpPr>
            <p:spPr>
              <a:xfrm>
                <a:off x="17080560" y="420480"/>
                <a:ext cx="706320" cy="779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29" name="Google Shape;874;p 1"/>
            <p:cNvGrpSpPr/>
            <p:nvPr/>
          </p:nvGrpSpPr>
          <p:grpSpPr>
            <a:xfrm>
              <a:off x="17188920" y="325080"/>
              <a:ext cx="706320" cy="779400"/>
              <a:chOff x="17188920" y="325080"/>
              <a:chExt cx="706320" cy="779400"/>
            </a:xfrm>
          </p:grpSpPr>
          <p:sp>
            <p:nvSpPr>
              <p:cNvPr id="930" name="Google Shape;875;p 1"/>
              <p:cNvSpPr/>
              <p:nvPr/>
            </p:nvSpPr>
            <p:spPr>
              <a:xfrm>
                <a:off x="17188920" y="42336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31" name="Google Shape;876;p 1"/>
              <p:cNvSpPr/>
              <p:nvPr/>
            </p:nvSpPr>
            <p:spPr>
              <a:xfrm>
                <a:off x="17188920" y="325080"/>
                <a:ext cx="706320" cy="779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32" name="Google Shape;877;p 1"/>
            <p:cNvGrpSpPr/>
            <p:nvPr/>
          </p:nvGrpSpPr>
          <p:grpSpPr>
            <a:xfrm>
              <a:off x="17362080" y="540000"/>
              <a:ext cx="417960" cy="394560"/>
              <a:chOff x="17362080" y="540000"/>
              <a:chExt cx="417960" cy="394560"/>
            </a:xfrm>
          </p:grpSpPr>
          <p:sp>
            <p:nvSpPr>
              <p:cNvPr id="933" name="Google Shape;878;p 1"/>
              <p:cNvSpPr/>
              <p:nvPr/>
            </p:nvSpPr>
            <p:spPr>
              <a:xfrm rot="2821200">
                <a:off x="17516880" y="540720"/>
                <a:ext cx="51480" cy="444960"/>
              </a:xfrm>
              <a:custGeom>
                <a:avLst/>
                <a:gdLst>
                  <a:gd name="textAreaLeft" fmla="*/ 0 w 51480"/>
                  <a:gd name="textAreaRight" fmla="*/ 52560 w 514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1856" h="270933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34" name="Google Shape;879;p 1"/>
              <p:cNvSpPr/>
              <p:nvPr/>
            </p:nvSpPr>
            <p:spPr>
              <a:xfrm rot="2821200">
                <a:off x="17545320" y="475200"/>
                <a:ext cx="5148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35" name="Google Shape;880;p 1"/>
            <p:cNvGrpSpPr/>
            <p:nvPr/>
          </p:nvGrpSpPr>
          <p:grpSpPr>
            <a:xfrm>
              <a:off x="17372160" y="583200"/>
              <a:ext cx="396000" cy="419400"/>
              <a:chOff x="17372160" y="583200"/>
              <a:chExt cx="396000" cy="419400"/>
            </a:xfrm>
          </p:grpSpPr>
          <p:sp>
            <p:nvSpPr>
              <p:cNvPr id="936" name="Google Shape;881;p 1"/>
              <p:cNvSpPr/>
              <p:nvPr/>
            </p:nvSpPr>
            <p:spPr>
              <a:xfrm rot="8221200">
                <a:off x="17516880" y="541800"/>
                <a:ext cx="53280" cy="444960"/>
              </a:xfrm>
              <a:custGeom>
                <a:avLst/>
                <a:gdLst>
                  <a:gd name="textAreaLeft" fmla="*/ 0 w 53280"/>
                  <a:gd name="textAreaRight" fmla="*/ 54360 w 532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3028" h="270933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37" name="Google Shape;882;p 1"/>
              <p:cNvSpPr/>
              <p:nvPr/>
            </p:nvSpPr>
            <p:spPr>
              <a:xfrm rot="8221200">
                <a:off x="17543520" y="531000"/>
                <a:ext cx="5328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938" name="Google Shape;883;p 1"/>
          <p:cNvSpPr/>
          <p:nvPr/>
        </p:nvSpPr>
        <p:spPr>
          <a:xfrm>
            <a:off x="8970120" y="7924680"/>
            <a:ext cx="835200" cy="1332360"/>
          </a:xfrm>
          <a:custGeom>
            <a:avLst/>
            <a:gdLst>
              <a:gd name="textAreaLeft" fmla="*/ 0 w 835200"/>
              <a:gd name="textAreaRight" fmla="*/ 836280 w 835200"/>
              <a:gd name="textAreaTop" fmla="*/ 0 h 1332360"/>
              <a:gd name="textAreaBottom" fmla="*/ 1333440 h 1332360"/>
            </a:gdLst>
            <a:ahLst/>
            <a:cxnLst/>
            <a:rect l="textAreaLeft" t="textAreaTop" r="textAreaRight" b="textAreaBottom"/>
            <a:pathLst>
              <a:path w="836443" h="133346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939" name="Google Shape;889;p 1"/>
          <p:cNvGrpSpPr/>
          <p:nvPr/>
        </p:nvGrpSpPr>
        <p:grpSpPr>
          <a:xfrm>
            <a:off x="11837880" y="8555040"/>
            <a:ext cx="5850000" cy="1308960"/>
            <a:chOff x="11837880" y="8555040"/>
            <a:chExt cx="5850000" cy="1308960"/>
          </a:xfrm>
        </p:grpSpPr>
        <p:grpSp>
          <p:nvGrpSpPr>
            <p:cNvPr id="940" name="Google Shape;890;p 1"/>
            <p:cNvGrpSpPr/>
            <p:nvPr/>
          </p:nvGrpSpPr>
          <p:grpSpPr>
            <a:xfrm>
              <a:off x="16058880" y="9474480"/>
              <a:ext cx="1629000" cy="389520"/>
              <a:chOff x="16058880" y="9474480"/>
              <a:chExt cx="1629000" cy="389520"/>
            </a:xfrm>
          </p:grpSpPr>
          <p:sp>
            <p:nvSpPr>
              <p:cNvPr id="941" name="Google Shape;891;p 1"/>
              <p:cNvSpPr/>
              <p:nvPr/>
            </p:nvSpPr>
            <p:spPr>
              <a:xfrm rot="10800000">
                <a:off x="16058880" y="947448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42" name="Google Shape;892;p 1"/>
              <p:cNvSpPr/>
              <p:nvPr/>
            </p:nvSpPr>
            <p:spPr>
              <a:xfrm rot="10800000">
                <a:off x="16058880" y="947484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43" name="Google Shape;893;p 1"/>
            <p:cNvGrpSpPr/>
            <p:nvPr/>
          </p:nvGrpSpPr>
          <p:grpSpPr>
            <a:xfrm>
              <a:off x="14130000" y="9474480"/>
              <a:ext cx="1629000" cy="389520"/>
              <a:chOff x="14130000" y="9474480"/>
              <a:chExt cx="1629000" cy="389520"/>
            </a:xfrm>
          </p:grpSpPr>
          <p:sp>
            <p:nvSpPr>
              <p:cNvPr id="944" name="Google Shape;894;p 1"/>
              <p:cNvSpPr/>
              <p:nvPr/>
            </p:nvSpPr>
            <p:spPr>
              <a:xfrm rot="10800000">
                <a:off x="14130000" y="947448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45" name="Google Shape;895;p 1"/>
              <p:cNvSpPr/>
              <p:nvPr/>
            </p:nvSpPr>
            <p:spPr>
              <a:xfrm rot="10800000">
                <a:off x="14130000" y="947484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46" name="Google Shape;896;p 1"/>
            <p:cNvGrpSpPr/>
            <p:nvPr/>
          </p:nvGrpSpPr>
          <p:grpSpPr>
            <a:xfrm>
              <a:off x="15049800" y="8862480"/>
              <a:ext cx="1629000" cy="389160"/>
              <a:chOff x="15049800" y="8862480"/>
              <a:chExt cx="1629000" cy="389160"/>
            </a:xfrm>
          </p:grpSpPr>
          <p:sp>
            <p:nvSpPr>
              <p:cNvPr id="947" name="Google Shape;897;p 1"/>
              <p:cNvSpPr/>
              <p:nvPr/>
            </p:nvSpPr>
            <p:spPr>
              <a:xfrm rot="10800000">
                <a:off x="15049800" y="886248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48" name="Google Shape;898;p 1"/>
              <p:cNvSpPr/>
              <p:nvPr/>
            </p:nvSpPr>
            <p:spPr>
              <a:xfrm rot="10800000">
                <a:off x="15049800" y="886248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49" name="Google Shape;899;p 1"/>
            <p:cNvGrpSpPr/>
            <p:nvPr/>
          </p:nvGrpSpPr>
          <p:grpSpPr>
            <a:xfrm>
              <a:off x="13314960" y="8871120"/>
              <a:ext cx="1629000" cy="389160"/>
              <a:chOff x="13314960" y="8871120"/>
              <a:chExt cx="1629000" cy="389160"/>
            </a:xfrm>
          </p:grpSpPr>
          <p:sp>
            <p:nvSpPr>
              <p:cNvPr id="950" name="Google Shape;900;p 1"/>
              <p:cNvSpPr/>
              <p:nvPr/>
            </p:nvSpPr>
            <p:spPr>
              <a:xfrm rot="10800000">
                <a:off x="13314960" y="887112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51" name="Google Shape;901;p 1"/>
              <p:cNvSpPr/>
              <p:nvPr/>
            </p:nvSpPr>
            <p:spPr>
              <a:xfrm rot="10800000">
                <a:off x="13314960" y="887112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52" name="Google Shape;902;p 1"/>
            <p:cNvGrpSpPr/>
            <p:nvPr/>
          </p:nvGrpSpPr>
          <p:grpSpPr>
            <a:xfrm>
              <a:off x="12809880" y="9474480"/>
              <a:ext cx="892080" cy="389520"/>
              <a:chOff x="12809880" y="9474480"/>
              <a:chExt cx="892080" cy="389520"/>
            </a:xfrm>
          </p:grpSpPr>
          <p:sp>
            <p:nvSpPr>
              <p:cNvPr id="953" name="Google Shape;903;p 1"/>
              <p:cNvSpPr/>
              <p:nvPr/>
            </p:nvSpPr>
            <p:spPr>
              <a:xfrm rot="10800000">
                <a:off x="12809880" y="947448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54" name="Google Shape;904;p 1"/>
              <p:cNvSpPr/>
              <p:nvPr/>
            </p:nvSpPr>
            <p:spPr>
              <a:xfrm rot="10800000">
                <a:off x="12809880" y="947484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55" name="Google Shape;905;p 1"/>
            <p:cNvGrpSpPr/>
            <p:nvPr/>
          </p:nvGrpSpPr>
          <p:grpSpPr>
            <a:xfrm>
              <a:off x="11837880" y="8871120"/>
              <a:ext cx="892080" cy="389160"/>
              <a:chOff x="11837880" y="8871120"/>
              <a:chExt cx="892080" cy="389160"/>
            </a:xfrm>
          </p:grpSpPr>
          <p:sp>
            <p:nvSpPr>
              <p:cNvPr id="956" name="Google Shape;906;p 1"/>
              <p:cNvSpPr/>
              <p:nvPr/>
            </p:nvSpPr>
            <p:spPr>
              <a:xfrm rot="10800000">
                <a:off x="11837880" y="887112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57" name="Google Shape;907;p 1"/>
              <p:cNvSpPr/>
              <p:nvPr/>
            </p:nvSpPr>
            <p:spPr>
              <a:xfrm rot="10800000">
                <a:off x="11837880" y="887112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58" name="Google Shape;908;p 1"/>
            <p:cNvGrpSpPr/>
            <p:nvPr/>
          </p:nvGrpSpPr>
          <p:grpSpPr>
            <a:xfrm>
              <a:off x="16787160" y="8870760"/>
              <a:ext cx="900720" cy="372240"/>
              <a:chOff x="16787160" y="8870760"/>
              <a:chExt cx="900720" cy="372240"/>
            </a:xfrm>
          </p:grpSpPr>
          <p:sp>
            <p:nvSpPr>
              <p:cNvPr id="959" name="Google Shape;909;p 1"/>
              <p:cNvSpPr/>
              <p:nvPr/>
            </p:nvSpPr>
            <p:spPr>
              <a:xfrm rot="10800000">
                <a:off x="16787160" y="8871120"/>
                <a:ext cx="900720" cy="191160"/>
              </a:xfrm>
              <a:custGeom>
                <a:avLst/>
                <a:gdLst>
                  <a:gd name="textAreaLeft" fmla="*/ 0 w 900720"/>
                  <a:gd name="textAreaRight" fmla="*/ 901800 w 900720"/>
                  <a:gd name="textAreaTop" fmla="*/ 0 h 191160"/>
                  <a:gd name="textAreaBottom" fmla="*/ 192240 h 191160"/>
                </a:gdLst>
                <a:ahLst/>
                <a:cxnLst/>
                <a:rect l="textAreaLeft" t="textAreaTop" r="textAreaRight" b="textAreaBottom"/>
                <a:pathLst>
                  <a:path w="237523" h="50651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60" name="Google Shape;910;p 1"/>
              <p:cNvSpPr/>
              <p:nvPr/>
            </p:nvSpPr>
            <p:spPr>
              <a:xfrm rot="10800000">
                <a:off x="16787160" y="8870760"/>
                <a:ext cx="900720" cy="372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61" name="Google Shape;911;p 1"/>
            <p:cNvGrpSpPr/>
            <p:nvPr/>
          </p:nvGrpSpPr>
          <p:grpSpPr>
            <a:xfrm>
              <a:off x="14405760" y="9169920"/>
              <a:ext cx="3282120" cy="389160"/>
              <a:chOff x="14405760" y="9169920"/>
              <a:chExt cx="3282120" cy="389160"/>
            </a:xfrm>
          </p:grpSpPr>
          <p:sp>
            <p:nvSpPr>
              <p:cNvPr id="962" name="Google Shape;912;p 1"/>
              <p:cNvSpPr/>
              <p:nvPr/>
            </p:nvSpPr>
            <p:spPr>
              <a:xfrm rot="10800000">
                <a:off x="14405760" y="916992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63" name="Google Shape;913;p 1"/>
              <p:cNvSpPr/>
              <p:nvPr/>
            </p:nvSpPr>
            <p:spPr>
              <a:xfrm rot="10800000">
                <a:off x="14405760" y="916992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64" name="Google Shape;914;p 1"/>
            <p:cNvGrpSpPr/>
            <p:nvPr/>
          </p:nvGrpSpPr>
          <p:grpSpPr>
            <a:xfrm>
              <a:off x="14405760" y="8555040"/>
              <a:ext cx="3282120" cy="389160"/>
              <a:chOff x="14405760" y="8555040"/>
              <a:chExt cx="3282120" cy="389160"/>
            </a:xfrm>
          </p:grpSpPr>
          <p:sp>
            <p:nvSpPr>
              <p:cNvPr id="965" name="Google Shape;915;p 1"/>
              <p:cNvSpPr/>
              <p:nvPr/>
            </p:nvSpPr>
            <p:spPr>
              <a:xfrm rot="10800000">
                <a:off x="14405760" y="855504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66" name="Google Shape;916;p 1"/>
              <p:cNvSpPr/>
              <p:nvPr/>
            </p:nvSpPr>
            <p:spPr>
              <a:xfrm rot="10800000">
                <a:off x="14405760" y="855504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967" name="Google Shape;917;p 1"/>
          <p:cNvGrpSpPr/>
          <p:nvPr/>
        </p:nvGrpSpPr>
        <p:grpSpPr>
          <a:xfrm>
            <a:off x="569160" y="425880"/>
            <a:ext cx="5850000" cy="1308960"/>
            <a:chOff x="569160" y="425880"/>
            <a:chExt cx="5850000" cy="1308960"/>
          </a:xfrm>
        </p:grpSpPr>
        <p:grpSp>
          <p:nvGrpSpPr>
            <p:cNvPr id="968" name="Google Shape;918;p 1"/>
            <p:cNvGrpSpPr/>
            <p:nvPr/>
          </p:nvGrpSpPr>
          <p:grpSpPr>
            <a:xfrm>
              <a:off x="569160" y="425880"/>
              <a:ext cx="1629000" cy="389160"/>
              <a:chOff x="569160" y="425880"/>
              <a:chExt cx="1629000" cy="389160"/>
            </a:xfrm>
          </p:grpSpPr>
          <p:sp>
            <p:nvSpPr>
              <p:cNvPr id="969" name="Google Shape;919;p 1"/>
              <p:cNvSpPr/>
              <p:nvPr/>
            </p:nvSpPr>
            <p:spPr>
              <a:xfrm>
                <a:off x="569160" y="60660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70" name="Google Shape;920;p 1"/>
              <p:cNvSpPr/>
              <p:nvPr/>
            </p:nvSpPr>
            <p:spPr>
              <a:xfrm>
                <a:off x="569160" y="42588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71" name="Google Shape;921;p 1"/>
            <p:cNvGrpSpPr/>
            <p:nvPr/>
          </p:nvGrpSpPr>
          <p:grpSpPr>
            <a:xfrm>
              <a:off x="2498040" y="425880"/>
              <a:ext cx="1629000" cy="389160"/>
              <a:chOff x="2498040" y="425880"/>
              <a:chExt cx="1629000" cy="389160"/>
            </a:xfrm>
          </p:grpSpPr>
          <p:sp>
            <p:nvSpPr>
              <p:cNvPr id="972" name="Google Shape;922;p 1"/>
              <p:cNvSpPr/>
              <p:nvPr/>
            </p:nvSpPr>
            <p:spPr>
              <a:xfrm>
                <a:off x="2498040" y="60660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73" name="Google Shape;923;p 1"/>
              <p:cNvSpPr/>
              <p:nvPr/>
            </p:nvSpPr>
            <p:spPr>
              <a:xfrm>
                <a:off x="2498040" y="42588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74" name="Google Shape;924;p 1"/>
            <p:cNvGrpSpPr/>
            <p:nvPr/>
          </p:nvGrpSpPr>
          <p:grpSpPr>
            <a:xfrm>
              <a:off x="1578240" y="1037880"/>
              <a:ext cx="1629000" cy="389520"/>
              <a:chOff x="1578240" y="1037880"/>
              <a:chExt cx="1629000" cy="389520"/>
            </a:xfrm>
          </p:grpSpPr>
          <p:sp>
            <p:nvSpPr>
              <p:cNvPr id="975" name="Google Shape;925;p 1"/>
              <p:cNvSpPr/>
              <p:nvPr/>
            </p:nvSpPr>
            <p:spPr>
              <a:xfrm>
                <a:off x="1578240" y="12189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76" name="Google Shape;926;p 1"/>
              <p:cNvSpPr/>
              <p:nvPr/>
            </p:nvSpPr>
            <p:spPr>
              <a:xfrm>
                <a:off x="1578240" y="103788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77" name="Google Shape;927;p 1"/>
            <p:cNvGrpSpPr/>
            <p:nvPr/>
          </p:nvGrpSpPr>
          <p:grpSpPr>
            <a:xfrm>
              <a:off x="3313080" y="1029600"/>
              <a:ext cx="1629000" cy="389160"/>
              <a:chOff x="3313080" y="1029600"/>
              <a:chExt cx="1629000" cy="389160"/>
            </a:xfrm>
          </p:grpSpPr>
          <p:sp>
            <p:nvSpPr>
              <p:cNvPr id="978" name="Google Shape;928;p 1"/>
              <p:cNvSpPr/>
              <p:nvPr/>
            </p:nvSpPr>
            <p:spPr>
              <a:xfrm>
                <a:off x="3313080" y="121032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79" name="Google Shape;929;p 1"/>
              <p:cNvSpPr/>
              <p:nvPr/>
            </p:nvSpPr>
            <p:spPr>
              <a:xfrm>
                <a:off x="3313080" y="102960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80" name="Google Shape;930;p 1"/>
            <p:cNvGrpSpPr/>
            <p:nvPr/>
          </p:nvGrpSpPr>
          <p:grpSpPr>
            <a:xfrm>
              <a:off x="4555080" y="425880"/>
              <a:ext cx="892080" cy="389160"/>
              <a:chOff x="4555080" y="425880"/>
              <a:chExt cx="892080" cy="389160"/>
            </a:xfrm>
          </p:grpSpPr>
          <p:sp>
            <p:nvSpPr>
              <p:cNvPr id="981" name="Google Shape;931;p 1"/>
              <p:cNvSpPr/>
              <p:nvPr/>
            </p:nvSpPr>
            <p:spPr>
              <a:xfrm>
                <a:off x="4555080" y="60660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82" name="Google Shape;932;p 1"/>
              <p:cNvSpPr/>
              <p:nvPr/>
            </p:nvSpPr>
            <p:spPr>
              <a:xfrm>
                <a:off x="4555080" y="42588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83" name="Google Shape;933;p 1"/>
            <p:cNvGrpSpPr/>
            <p:nvPr/>
          </p:nvGrpSpPr>
          <p:grpSpPr>
            <a:xfrm>
              <a:off x="5527080" y="1029600"/>
              <a:ext cx="892080" cy="389160"/>
              <a:chOff x="5527080" y="1029600"/>
              <a:chExt cx="892080" cy="389160"/>
            </a:xfrm>
          </p:grpSpPr>
          <p:sp>
            <p:nvSpPr>
              <p:cNvPr id="984" name="Google Shape;934;p 1"/>
              <p:cNvSpPr/>
              <p:nvPr/>
            </p:nvSpPr>
            <p:spPr>
              <a:xfrm>
                <a:off x="5527080" y="121032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85" name="Google Shape;935;p 1"/>
              <p:cNvSpPr/>
              <p:nvPr/>
            </p:nvSpPr>
            <p:spPr>
              <a:xfrm>
                <a:off x="5527080" y="102960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86" name="Google Shape;936;p 1"/>
            <p:cNvGrpSpPr/>
            <p:nvPr/>
          </p:nvGrpSpPr>
          <p:grpSpPr>
            <a:xfrm>
              <a:off x="569160" y="1046520"/>
              <a:ext cx="900720" cy="372240"/>
              <a:chOff x="569160" y="1046520"/>
              <a:chExt cx="900720" cy="372240"/>
            </a:xfrm>
          </p:grpSpPr>
          <p:sp>
            <p:nvSpPr>
              <p:cNvPr id="987" name="Google Shape;937;p 1"/>
              <p:cNvSpPr/>
              <p:nvPr/>
            </p:nvSpPr>
            <p:spPr>
              <a:xfrm>
                <a:off x="569160" y="1227240"/>
                <a:ext cx="900720" cy="191160"/>
              </a:xfrm>
              <a:custGeom>
                <a:avLst/>
                <a:gdLst>
                  <a:gd name="textAreaLeft" fmla="*/ 0 w 900720"/>
                  <a:gd name="textAreaRight" fmla="*/ 901800 w 900720"/>
                  <a:gd name="textAreaTop" fmla="*/ 0 h 191160"/>
                  <a:gd name="textAreaBottom" fmla="*/ 192240 h 191160"/>
                </a:gdLst>
                <a:ahLst/>
                <a:cxnLst/>
                <a:rect l="textAreaLeft" t="textAreaTop" r="textAreaRight" b="textAreaBottom"/>
                <a:pathLst>
                  <a:path w="237523" h="50651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88" name="Google Shape;938;p 1"/>
              <p:cNvSpPr/>
              <p:nvPr/>
            </p:nvSpPr>
            <p:spPr>
              <a:xfrm>
                <a:off x="569160" y="1046520"/>
                <a:ext cx="900720" cy="372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89" name="Google Shape;939;p 1"/>
            <p:cNvGrpSpPr/>
            <p:nvPr/>
          </p:nvGrpSpPr>
          <p:grpSpPr>
            <a:xfrm>
              <a:off x="569160" y="730440"/>
              <a:ext cx="3282120" cy="389520"/>
              <a:chOff x="569160" y="730440"/>
              <a:chExt cx="3282120" cy="389520"/>
            </a:xfrm>
          </p:grpSpPr>
          <p:sp>
            <p:nvSpPr>
              <p:cNvPr id="990" name="Google Shape;940;p 1"/>
              <p:cNvSpPr/>
              <p:nvPr/>
            </p:nvSpPr>
            <p:spPr>
              <a:xfrm>
                <a:off x="569160" y="91152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91" name="Google Shape;941;p 1"/>
              <p:cNvSpPr/>
              <p:nvPr/>
            </p:nvSpPr>
            <p:spPr>
              <a:xfrm>
                <a:off x="569160" y="73044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92" name="Google Shape;942;p 1"/>
            <p:cNvGrpSpPr/>
            <p:nvPr/>
          </p:nvGrpSpPr>
          <p:grpSpPr>
            <a:xfrm>
              <a:off x="569160" y="1345320"/>
              <a:ext cx="3282120" cy="389520"/>
              <a:chOff x="569160" y="1345320"/>
              <a:chExt cx="3282120" cy="389520"/>
            </a:xfrm>
          </p:grpSpPr>
          <p:sp>
            <p:nvSpPr>
              <p:cNvPr id="993" name="Google Shape;943;p 1"/>
              <p:cNvSpPr/>
              <p:nvPr/>
            </p:nvSpPr>
            <p:spPr>
              <a:xfrm>
                <a:off x="569160" y="152640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94" name="Google Shape;944;p 1"/>
              <p:cNvSpPr/>
              <p:nvPr/>
            </p:nvSpPr>
            <p:spPr>
              <a:xfrm>
                <a:off x="569160" y="134532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pic>
        <p:nvPicPr>
          <p:cNvPr id="995" name="" descr=""/>
          <p:cNvPicPr/>
          <p:nvPr/>
        </p:nvPicPr>
        <p:blipFill>
          <a:blip r:embed="rId2"/>
          <a:stretch/>
        </p:blipFill>
        <p:spPr>
          <a:xfrm>
            <a:off x="674640" y="1227240"/>
            <a:ext cx="16405920" cy="5666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96" name="" descr=""/>
          <p:cNvPicPr/>
          <p:nvPr/>
        </p:nvPicPr>
        <p:blipFill>
          <a:blip r:embed="rId3"/>
          <a:stretch/>
        </p:blipFill>
        <p:spPr>
          <a:xfrm>
            <a:off x="14405760" y="6307920"/>
            <a:ext cx="3044520" cy="3070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e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542;p12"/>
          <p:cNvSpPr/>
          <p:nvPr/>
        </p:nvSpPr>
        <p:spPr>
          <a:xfrm>
            <a:off x="1028880" y="1965960"/>
            <a:ext cx="16175880" cy="146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en-US" sz="8000" strike="noStrike" u="none">
                <a:solidFill>
                  <a:srgbClr val="393a3f"/>
                </a:solidFill>
                <a:effectLst/>
                <a:uFillTx/>
                <a:latin typeface="Anton"/>
                <a:ea typeface="Anton"/>
              </a:rPr>
              <a:t>H</a:t>
            </a:r>
            <a:r>
              <a:rPr b="0" lang="en-US" sz="8000" strike="noStrike" u="none">
                <a:solidFill>
                  <a:srgbClr val="393a3f"/>
                </a:solidFill>
                <a:effectLst/>
                <a:uFillTx/>
                <a:latin typeface="Anton"/>
                <a:ea typeface="Anton"/>
              </a:rPr>
              <a:t>e</a:t>
            </a:r>
            <a:r>
              <a:rPr b="0" lang="en-US" sz="8000" strike="noStrike" u="none">
                <a:solidFill>
                  <a:srgbClr val="393a3f"/>
                </a:solidFill>
                <a:effectLst/>
                <a:uFillTx/>
                <a:latin typeface="Anton"/>
                <a:ea typeface="Anton"/>
              </a:rPr>
              <a:t>r</a:t>
            </a:r>
            <a:r>
              <a:rPr b="0" lang="en-US" sz="8000" strike="noStrike" u="none">
                <a:solidFill>
                  <a:srgbClr val="393a3f"/>
                </a:solidFill>
                <a:effectLst/>
                <a:uFillTx/>
                <a:latin typeface="Anton"/>
                <a:ea typeface="Anton"/>
              </a:rPr>
              <a:t>r</a:t>
            </a:r>
            <a:r>
              <a:rPr b="0" lang="en-US" sz="8000" strike="noStrike" u="none">
                <a:solidFill>
                  <a:srgbClr val="393a3f"/>
                </a:solidFill>
                <a:effectLst/>
                <a:uFillTx/>
                <a:latin typeface="Anton"/>
                <a:ea typeface="Anton"/>
              </a:rPr>
              <a:t>a</a:t>
            </a:r>
            <a:r>
              <a:rPr b="0" lang="en-US" sz="8000" strike="noStrike" u="none">
                <a:solidFill>
                  <a:srgbClr val="393a3f"/>
                </a:solidFill>
                <a:effectLst/>
                <a:uFillTx/>
                <a:latin typeface="Anton"/>
                <a:ea typeface="Anton"/>
              </a:rPr>
              <a:t>m</a:t>
            </a:r>
            <a:r>
              <a:rPr b="0" lang="en-US" sz="8000" strike="noStrike" u="none">
                <a:solidFill>
                  <a:srgbClr val="393a3f"/>
                </a:solidFill>
                <a:effectLst/>
                <a:uFillTx/>
                <a:latin typeface="Anton"/>
                <a:ea typeface="Anton"/>
              </a:rPr>
              <a:t>i</a:t>
            </a:r>
            <a:r>
              <a:rPr b="0" lang="en-US" sz="8000" strike="noStrike" u="none">
                <a:solidFill>
                  <a:srgbClr val="393a3f"/>
                </a:solidFill>
                <a:effectLst/>
                <a:uFillTx/>
                <a:latin typeface="Anton"/>
                <a:ea typeface="Anton"/>
              </a:rPr>
              <a:t>e</a:t>
            </a:r>
            <a:r>
              <a:rPr b="0" lang="en-US" sz="8000" strike="noStrike" u="none">
                <a:solidFill>
                  <a:srgbClr val="393a3f"/>
                </a:solidFill>
                <a:effectLst/>
                <a:uFillTx/>
                <a:latin typeface="Anton"/>
                <a:ea typeface="Anton"/>
              </a:rPr>
              <a:t>n</a:t>
            </a:r>
            <a:r>
              <a:rPr b="0" lang="en-US" sz="8000" strike="noStrike" u="none">
                <a:solidFill>
                  <a:srgbClr val="393a3f"/>
                </a:solidFill>
                <a:effectLst/>
                <a:uFillTx/>
                <a:latin typeface="Anton"/>
                <a:ea typeface="Anton"/>
              </a:rPr>
              <a:t>t</a:t>
            </a:r>
            <a:r>
              <a:rPr b="0" lang="en-US" sz="8000" strike="noStrike" u="none">
                <a:solidFill>
                  <a:srgbClr val="393a3f"/>
                </a:solidFill>
                <a:effectLst/>
                <a:uFillTx/>
                <a:latin typeface="Anton"/>
                <a:ea typeface="Anton"/>
              </a:rPr>
              <a:t>a</a:t>
            </a:r>
            <a:r>
              <a:rPr b="0" lang="en-US" sz="8000" strike="noStrike" u="none">
                <a:solidFill>
                  <a:srgbClr val="393a3f"/>
                </a:solidFill>
                <a:effectLst/>
                <a:uFillTx/>
                <a:latin typeface="Anton"/>
                <a:ea typeface="Anton"/>
              </a:rPr>
              <a:t>s </a:t>
            </a:r>
            <a:r>
              <a:rPr b="0" lang="en-US" sz="8000" strike="noStrike" u="none">
                <a:solidFill>
                  <a:srgbClr val="393a3f"/>
                </a:solidFill>
                <a:effectLst/>
                <a:uFillTx/>
                <a:latin typeface="Anton"/>
                <a:ea typeface="Anton"/>
              </a:rPr>
              <a:t>d</a:t>
            </a:r>
            <a:r>
              <a:rPr b="0" lang="en-US" sz="8000" strike="noStrike" u="none">
                <a:solidFill>
                  <a:srgbClr val="393a3f"/>
                </a:solidFill>
                <a:effectLst/>
                <a:uFillTx/>
                <a:latin typeface="Anton"/>
                <a:ea typeface="Anton"/>
              </a:rPr>
              <a:t>e </a:t>
            </a:r>
            <a:r>
              <a:rPr b="0" lang="en-US" sz="8000" strike="noStrike" u="none">
                <a:solidFill>
                  <a:srgbClr val="393a3f"/>
                </a:solidFill>
                <a:effectLst/>
                <a:uFillTx/>
                <a:latin typeface="Anton"/>
                <a:ea typeface="Anton"/>
              </a:rPr>
              <a:t>D</a:t>
            </a:r>
            <a:r>
              <a:rPr b="0" lang="en-US" sz="8000" strike="noStrike" u="none">
                <a:solidFill>
                  <a:srgbClr val="393a3f"/>
                </a:solidFill>
                <a:effectLst/>
                <a:uFillTx/>
                <a:latin typeface="Anton"/>
                <a:ea typeface="Anton"/>
              </a:rPr>
              <a:t>e</a:t>
            </a:r>
            <a:r>
              <a:rPr b="0" lang="en-US" sz="8000" strike="noStrike" u="none">
                <a:solidFill>
                  <a:srgbClr val="393a3f"/>
                </a:solidFill>
                <a:effectLst/>
                <a:uFillTx/>
                <a:latin typeface="Anton"/>
                <a:ea typeface="Anton"/>
              </a:rPr>
              <a:t>s</a:t>
            </a:r>
            <a:r>
              <a:rPr b="0" lang="en-US" sz="8000" strike="noStrike" u="none">
                <a:solidFill>
                  <a:srgbClr val="393a3f"/>
                </a:solidFill>
                <a:effectLst/>
                <a:uFillTx/>
                <a:latin typeface="Anton"/>
                <a:ea typeface="Anton"/>
              </a:rPr>
              <a:t>a</a:t>
            </a:r>
            <a:r>
              <a:rPr b="0" lang="en-US" sz="8000" strike="noStrike" u="none">
                <a:solidFill>
                  <a:srgbClr val="393a3f"/>
                </a:solidFill>
                <a:effectLst/>
                <a:uFillTx/>
                <a:latin typeface="Anton"/>
                <a:ea typeface="Anton"/>
              </a:rPr>
              <a:t>r</a:t>
            </a:r>
            <a:r>
              <a:rPr b="0" lang="en-US" sz="8000" strike="noStrike" u="none">
                <a:solidFill>
                  <a:srgbClr val="393a3f"/>
                </a:solidFill>
                <a:effectLst/>
                <a:uFillTx/>
                <a:latin typeface="Anton"/>
                <a:ea typeface="Anton"/>
              </a:rPr>
              <a:t>r</a:t>
            </a:r>
            <a:r>
              <a:rPr b="0" lang="en-US" sz="8000" strike="noStrike" u="none">
                <a:solidFill>
                  <a:srgbClr val="393a3f"/>
                </a:solidFill>
                <a:effectLst/>
                <a:uFillTx/>
                <a:latin typeface="Anton"/>
                <a:ea typeface="Anton"/>
              </a:rPr>
              <a:t>o</a:t>
            </a:r>
            <a:r>
              <a:rPr b="0" lang="en-US" sz="8000" strike="noStrike" u="none">
                <a:solidFill>
                  <a:srgbClr val="393a3f"/>
                </a:solidFill>
                <a:effectLst/>
                <a:uFillTx/>
                <a:latin typeface="Anton"/>
                <a:ea typeface="Anton"/>
              </a:rPr>
              <a:t>ll</a:t>
            </a:r>
            <a:r>
              <a:rPr b="0" lang="en-US" sz="8000" strike="noStrike" u="none">
                <a:solidFill>
                  <a:srgbClr val="393a3f"/>
                </a:solidFill>
                <a:effectLst/>
                <a:uFillTx/>
                <a:latin typeface="Anton"/>
                <a:ea typeface="Anton"/>
              </a:rPr>
              <a:t>o</a:t>
            </a:r>
            <a:endParaRPr b="0" lang="es-CO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998" name="Google Shape;543;p12"/>
          <p:cNvGrpSpPr/>
          <p:nvPr/>
        </p:nvGrpSpPr>
        <p:grpSpPr>
          <a:xfrm>
            <a:off x="17080560" y="325080"/>
            <a:ext cx="814680" cy="874800"/>
            <a:chOff x="17080560" y="325080"/>
            <a:chExt cx="814680" cy="874800"/>
          </a:xfrm>
        </p:grpSpPr>
        <p:grpSp>
          <p:nvGrpSpPr>
            <p:cNvPr id="999" name="Google Shape;544;p12"/>
            <p:cNvGrpSpPr/>
            <p:nvPr/>
          </p:nvGrpSpPr>
          <p:grpSpPr>
            <a:xfrm>
              <a:off x="17080560" y="420480"/>
              <a:ext cx="706320" cy="779400"/>
              <a:chOff x="17080560" y="420480"/>
              <a:chExt cx="706320" cy="779400"/>
            </a:xfrm>
          </p:grpSpPr>
          <p:sp>
            <p:nvSpPr>
              <p:cNvPr id="1000" name="Google Shape;545;p12"/>
              <p:cNvSpPr/>
              <p:nvPr/>
            </p:nvSpPr>
            <p:spPr>
              <a:xfrm>
                <a:off x="17080560" y="51876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01" name="Google Shape;546;p12"/>
              <p:cNvSpPr/>
              <p:nvPr/>
            </p:nvSpPr>
            <p:spPr>
              <a:xfrm>
                <a:off x="17080560" y="420480"/>
                <a:ext cx="706320" cy="779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002" name="Google Shape;547;p12"/>
            <p:cNvGrpSpPr/>
            <p:nvPr/>
          </p:nvGrpSpPr>
          <p:grpSpPr>
            <a:xfrm>
              <a:off x="17188920" y="325080"/>
              <a:ext cx="706320" cy="779400"/>
              <a:chOff x="17188920" y="325080"/>
              <a:chExt cx="706320" cy="779400"/>
            </a:xfrm>
          </p:grpSpPr>
          <p:sp>
            <p:nvSpPr>
              <p:cNvPr id="1003" name="Google Shape;548;p12"/>
              <p:cNvSpPr/>
              <p:nvPr/>
            </p:nvSpPr>
            <p:spPr>
              <a:xfrm>
                <a:off x="17188920" y="423360"/>
                <a:ext cx="706320" cy="681120"/>
              </a:xfrm>
              <a:custGeom>
                <a:avLst/>
                <a:gdLst>
                  <a:gd name="textAreaLeft" fmla="*/ 0 w 706320"/>
                  <a:gd name="textAreaRight" fmla="*/ 707400 w 706320"/>
                  <a:gd name="textAreaTop" fmla="*/ 0 h 681120"/>
                  <a:gd name="textAreaBottom" fmla="*/ 682200 h 681120"/>
                </a:gdLst>
                <a:ahLst/>
                <a:cxnLst/>
                <a:rect l="textAreaLeft" t="textAreaTop" r="textAreaRight" b="textAreaBottom"/>
                <a:pathLst>
                  <a:path w="343153" h="330886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04" name="Google Shape;549;p12"/>
              <p:cNvSpPr/>
              <p:nvPr/>
            </p:nvSpPr>
            <p:spPr>
              <a:xfrm>
                <a:off x="17188920" y="325080"/>
                <a:ext cx="706320" cy="779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17000" rIns="117000" tIns="117000" bIns="11700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005" name="Google Shape;550;p12"/>
            <p:cNvGrpSpPr/>
            <p:nvPr/>
          </p:nvGrpSpPr>
          <p:grpSpPr>
            <a:xfrm>
              <a:off x="17362080" y="540000"/>
              <a:ext cx="417960" cy="394560"/>
              <a:chOff x="17362080" y="540000"/>
              <a:chExt cx="417960" cy="394560"/>
            </a:xfrm>
          </p:grpSpPr>
          <p:sp>
            <p:nvSpPr>
              <p:cNvPr id="1006" name="Google Shape;551;p12"/>
              <p:cNvSpPr/>
              <p:nvPr/>
            </p:nvSpPr>
            <p:spPr>
              <a:xfrm rot="2821200">
                <a:off x="17516880" y="540720"/>
                <a:ext cx="51480" cy="444960"/>
              </a:xfrm>
              <a:custGeom>
                <a:avLst/>
                <a:gdLst>
                  <a:gd name="textAreaLeft" fmla="*/ 0 w 51480"/>
                  <a:gd name="textAreaRight" fmla="*/ 52560 w 514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1856" h="270933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07" name="Google Shape;552;p12"/>
              <p:cNvSpPr/>
              <p:nvPr/>
            </p:nvSpPr>
            <p:spPr>
              <a:xfrm rot="2821200">
                <a:off x="17545320" y="475200"/>
                <a:ext cx="5148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008" name="Google Shape;553;p12"/>
            <p:cNvGrpSpPr/>
            <p:nvPr/>
          </p:nvGrpSpPr>
          <p:grpSpPr>
            <a:xfrm>
              <a:off x="17372160" y="583200"/>
              <a:ext cx="396000" cy="419400"/>
              <a:chOff x="17372160" y="583200"/>
              <a:chExt cx="396000" cy="419400"/>
            </a:xfrm>
          </p:grpSpPr>
          <p:sp>
            <p:nvSpPr>
              <p:cNvPr id="1009" name="Google Shape;554;p12"/>
              <p:cNvSpPr/>
              <p:nvPr/>
            </p:nvSpPr>
            <p:spPr>
              <a:xfrm rot="8221200">
                <a:off x="17516880" y="541800"/>
                <a:ext cx="53280" cy="444960"/>
              </a:xfrm>
              <a:custGeom>
                <a:avLst/>
                <a:gdLst>
                  <a:gd name="textAreaLeft" fmla="*/ 0 w 53280"/>
                  <a:gd name="textAreaRight" fmla="*/ 54360 w 53280"/>
                  <a:gd name="textAreaTop" fmla="*/ 0 h 444960"/>
                  <a:gd name="textAreaBottom" fmla="*/ 446040 h 444960"/>
                </a:gdLst>
                <a:ahLst/>
                <a:cxnLst/>
                <a:rect l="textAreaLeft" t="textAreaTop" r="textAreaRight" b="textAreaBottom"/>
                <a:pathLst>
                  <a:path w="33028" h="270933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10" name="Google Shape;555;p12"/>
              <p:cNvSpPr/>
              <p:nvPr/>
            </p:nvSpPr>
            <p:spPr>
              <a:xfrm rot="8221200">
                <a:off x="17543520" y="531000"/>
                <a:ext cx="53280" cy="52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1011" name="Google Shape;556;p12"/>
          <p:cNvGrpSpPr/>
          <p:nvPr/>
        </p:nvGrpSpPr>
        <p:grpSpPr>
          <a:xfrm>
            <a:off x="1028880" y="4297320"/>
            <a:ext cx="8095680" cy="1436040"/>
            <a:chOff x="1028880" y="4297320"/>
            <a:chExt cx="8095680" cy="1436040"/>
          </a:xfrm>
        </p:grpSpPr>
        <p:sp>
          <p:nvSpPr>
            <p:cNvPr id="1012" name="Google Shape;557;p12"/>
            <p:cNvSpPr/>
            <p:nvPr/>
          </p:nvSpPr>
          <p:spPr>
            <a:xfrm>
              <a:off x="1028880" y="4478040"/>
              <a:ext cx="8095680" cy="1255320"/>
            </a:xfrm>
            <a:custGeom>
              <a:avLst/>
              <a:gdLst>
                <a:gd name="textAreaLeft" fmla="*/ 0 w 8095680"/>
                <a:gd name="textAreaRight" fmla="*/ 8096760 w 8095680"/>
                <a:gd name="textAreaTop" fmla="*/ 0 h 1255320"/>
                <a:gd name="textAreaBottom" fmla="*/ 1256400 h 1255320"/>
              </a:gdLst>
              <a:ahLst/>
              <a:cxnLst/>
              <a:rect l="textAreaLeft" t="textAreaTop" r="textAreaRight" b="textAreaBottom"/>
              <a:pathLst>
                <a:path w="2132487" h="330886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393a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3" name="Google Shape;558;p12"/>
            <p:cNvSpPr/>
            <p:nvPr/>
          </p:nvSpPr>
          <p:spPr>
            <a:xfrm>
              <a:off x="1028880" y="4297320"/>
              <a:ext cx="8095680" cy="143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014" name="Google Shape;559;p12"/>
          <p:cNvGrpSpPr/>
          <p:nvPr/>
        </p:nvGrpSpPr>
        <p:grpSpPr>
          <a:xfrm>
            <a:off x="1028880" y="6158160"/>
            <a:ext cx="8095680" cy="1436400"/>
            <a:chOff x="1028880" y="6158160"/>
            <a:chExt cx="8095680" cy="1436400"/>
          </a:xfrm>
        </p:grpSpPr>
        <p:sp>
          <p:nvSpPr>
            <p:cNvPr id="1015" name="Google Shape;560;p12"/>
            <p:cNvSpPr/>
            <p:nvPr/>
          </p:nvSpPr>
          <p:spPr>
            <a:xfrm>
              <a:off x="1028880" y="6339240"/>
              <a:ext cx="8095680" cy="1255320"/>
            </a:xfrm>
            <a:custGeom>
              <a:avLst/>
              <a:gdLst>
                <a:gd name="textAreaLeft" fmla="*/ 0 w 8095680"/>
                <a:gd name="textAreaRight" fmla="*/ 8096760 w 8095680"/>
                <a:gd name="textAreaTop" fmla="*/ 0 h 1255320"/>
                <a:gd name="textAreaBottom" fmla="*/ 1256400 h 1255320"/>
              </a:gdLst>
              <a:ahLst/>
              <a:cxnLst/>
              <a:rect l="textAreaLeft" t="textAreaTop" r="textAreaRight" b="textAreaBottom"/>
              <a:pathLst>
                <a:path w="2132487" h="330886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393a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6" name="Google Shape;561;p12"/>
            <p:cNvSpPr/>
            <p:nvPr/>
          </p:nvSpPr>
          <p:spPr>
            <a:xfrm>
              <a:off x="1028880" y="6158160"/>
              <a:ext cx="8095680" cy="143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017" name="Google Shape;562;p12"/>
          <p:cNvGrpSpPr/>
          <p:nvPr/>
        </p:nvGrpSpPr>
        <p:grpSpPr>
          <a:xfrm>
            <a:off x="1331280" y="4121280"/>
            <a:ext cx="12047400" cy="1436040"/>
            <a:chOff x="1331280" y="4121280"/>
            <a:chExt cx="12047400" cy="1436040"/>
          </a:xfrm>
        </p:grpSpPr>
        <p:sp>
          <p:nvSpPr>
            <p:cNvPr id="1018" name="Google Shape;563;p12"/>
            <p:cNvSpPr/>
            <p:nvPr/>
          </p:nvSpPr>
          <p:spPr>
            <a:xfrm>
              <a:off x="1331280" y="4302000"/>
              <a:ext cx="12047400" cy="1255320"/>
            </a:xfrm>
            <a:custGeom>
              <a:avLst/>
              <a:gdLst>
                <a:gd name="textAreaLeft" fmla="*/ 0 w 12047400"/>
                <a:gd name="textAreaRight" fmla="*/ 12048480 w 12047400"/>
                <a:gd name="textAreaTop" fmla="*/ 0 h 1255320"/>
                <a:gd name="textAreaBottom" fmla="*/ 1256400 h 1255320"/>
              </a:gdLst>
              <a:ahLst/>
              <a:cxnLst/>
              <a:rect l="textAreaLeft" t="textAreaTop" r="textAreaRight" b="textAreaBottom"/>
              <a:pathLst>
                <a:path w="2132487" h="330886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f6836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9" name="Google Shape;564;p12"/>
            <p:cNvSpPr/>
            <p:nvPr/>
          </p:nvSpPr>
          <p:spPr>
            <a:xfrm>
              <a:off x="1331280" y="4121280"/>
              <a:ext cx="12047400" cy="143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020" name="Google Shape;565;p12"/>
          <p:cNvSpPr/>
          <p:nvPr/>
        </p:nvSpPr>
        <p:spPr>
          <a:xfrm>
            <a:off x="1751760" y="4478040"/>
            <a:ext cx="10706400" cy="65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9000"/>
              </a:lnSpc>
              <a:tabLst>
                <a:tab algn="l" pos="0"/>
              </a:tabLst>
            </a:pPr>
            <a:r>
              <a:rPr b="0" lang="es-CO" sz="3600" strike="noStrike" u="none">
                <a:solidFill>
                  <a:srgbClr val="000000"/>
                </a:solidFill>
                <a:effectLst/>
                <a:uFillTx/>
                <a:latin typeface="Arial"/>
                <a:hlinkClick r:id="rId1"/>
              </a:rPr>
              <a:t>Node</a:t>
            </a:r>
            <a:endParaRPr b="0" lang="es-CO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021" name="Google Shape;566;p12"/>
          <p:cNvGrpSpPr/>
          <p:nvPr/>
        </p:nvGrpSpPr>
        <p:grpSpPr>
          <a:xfrm>
            <a:off x="1458360" y="6015240"/>
            <a:ext cx="13660920" cy="1436040"/>
            <a:chOff x="1458360" y="6015240"/>
            <a:chExt cx="13660920" cy="1436040"/>
          </a:xfrm>
        </p:grpSpPr>
        <p:sp>
          <p:nvSpPr>
            <p:cNvPr id="1022" name="Google Shape;567;p12"/>
            <p:cNvSpPr/>
            <p:nvPr/>
          </p:nvSpPr>
          <p:spPr>
            <a:xfrm>
              <a:off x="1458360" y="6195960"/>
              <a:ext cx="13660920" cy="1255320"/>
            </a:xfrm>
            <a:custGeom>
              <a:avLst/>
              <a:gdLst>
                <a:gd name="textAreaLeft" fmla="*/ 0 w 13660920"/>
                <a:gd name="textAreaRight" fmla="*/ 13662000 w 13660920"/>
                <a:gd name="textAreaTop" fmla="*/ 0 h 1255320"/>
                <a:gd name="textAreaBottom" fmla="*/ 1256400 h 1255320"/>
              </a:gdLst>
              <a:ahLst/>
              <a:cxnLst/>
              <a:rect l="textAreaLeft" t="textAreaTop" r="textAreaRight" b="textAreaBottom"/>
              <a:pathLst>
                <a:path w="2132487" h="330886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f6836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23" name="Google Shape;568;p12"/>
            <p:cNvSpPr/>
            <p:nvPr/>
          </p:nvSpPr>
          <p:spPr>
            <a:xfrm>
              <a:off x="1458360" y="6015240"/>
              <a:ext cx="13660920" cy="143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024" name="Google Shape;569;p12"/>
          <p:cNvSpPr/>
          <p:nvPr/>
        </p:nvSpPr>
        <p:spPr>
          <a:xfrm>
            <a:off x="1751760" y="6338880"/>
            <a:ext cx="13809600" cy="99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9000"/>
              </a:lnSpc>
              <a:tabLst>
                <a:tab algn="l" pos="0"/>
              </a:tabLst>
            </a:pP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025" name="Google Shape;570;p12"/>
          <p:cNvGrpSpPr/>
          <p:nvPr/>
        </p:nvGrpSpPr>
        <p:grpSpPr>
          <a:xfrm>
            <a:off x="1028880" y="8019360"/>
            <a:ext cx="8095680" cy="1436040"/>
            <a:chOff x="1028880" y="8019360"/>
            <a:chExt cx="8095680" cy="1436040"/>
          </a:xfrm>
        </p:grpSpPr>
        <p:sp>
          <p:nvSpPr>
            <p:cNvPr id="1026" name="Google Shape;571;p12"/>
            <p:cNvSpPr/>
            <p:nvPr/>
          </p:nvSpPr>
          <p:spPr>
            <a:xfrm>
              <a:off x="1028880" y="8200080"/>
              <a:ext cx="8095680" cy="1255320"/>
            </a:xfrm>
            <a:custGeom>
              <a:avLst/>
              <a:gdLst>
                <a:gd name="textAreaLeft" fmla="*/ 0 w 8095680"/>
                <a:gd name="textAreaRight" fmla="*/ 8096760 w 8095680"/>
                <a:gd name="textAreaTop" fmla="*/ 0 h 1255320"/>
                <a:gd name="textAreaBottom" fmla="*/ 1256400 h 1255320"/>
              </a:gdLst>
              <a:ahLst/>
              <a:cxnLst/>
              <a:rect l="textAreaLeft" t="textAreaTop" r="textAreaRight" b="textAreaBottom"/>
              <a:pathLst>
                <a:path w="2132487" h="330886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393a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27" name="Google Shape;572;p12"/>
            <p:cNvSpPr/>
            <p:nvPr/>
          </p:nvSpPr>
          <p:spPr>
            <a:xfrm>
              <a:off x="1028880" y="8019360"/>
              <a:ext cx="8095680" cy="143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028" name="Google Shape;573;p12"/>
          <p:cNvGrpSpPr/>
          <p:nvPr/>
        </p:nvGrpSpPr>
        <p:grpSpPr>
          <a:xfrm>
            <a:off x="1458360" y="7843320"/>
            <a:ext cx="12040920" cy="1436040"/>
            <a:chOff x="1458360" y="7843320"/>
            <a:chExt cx="12040920" cy="1436040"/>
          </a:xfrm>
        </p:grpSpPr>
        <p:sp>
          <p:nvSpPr>
            <p:cNvPr id="1029" name="Google Shape;574;p12"/>
            <p:cNvSpPr/>
            <p:nvPr/>
          </p:nvSpPr>
          <p:spPr>
            <a:xfrm>
              <a:off x="1458360" y="8024040"/>
              <a:ext cx="12040920" cy="1255320"/>
            </a:xfrm>
            <a:custGeom>
              <a:avLst/>
              <a:gdLst>
                <a:gd name="textAreaLeft" fmla="*/ 0 w 12040920"/>
                <a:gd name="textAreaRight" fmla="*/ 12042000 w 12040920"/>
                <a:gd name="textAreaTop" fmla="*/ 0 h 1255320"/>
                <a:gd name="textAreaBottom" fmla="*/ 1256400 h 1255320"/>
              </a:gdLst>
              <a:ahLst/>
              <a:cxnLst/>
              <a:rect l="textAreaLeft" t="textAreaTop" r="textAreaRight" b="textAreaBottom"/>
              <a:pathLst>
                <a:path w="2132487" h="330886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f6836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30" name="Google Shape;575;p12"/>
            <p:cNvSpPr/>
            <p:nvPr/>
          </p:nvSpPr>
          <p:spPr>
            <a:xfrm>
              <a:off x="1458360" y="7843320"/>
              <a:ext cx="12040920" cy="143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031" name="Google Shape;576;p12"/>
          <p:cNvSpPr/>
          <p:nvPr/>
        </p:nvSpPr>
        <p:spPr>
          <a:xfrm>
            <a:off x="1751760" y="8195400"/>
            <a:ext cx="13319640" cy="10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9000"/>
              </a:lnSpc>
              <a:tabLst>
                <a:tab algn="l" pos="0"/>
              </a:tabLst>
            </a:pP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2" name="Google Shape;577;p12"/>
          <p:cNvSpPr/>
          <p:nvPr/>
        </p:nvSpPr>
        <p:spPr>
          <a:xfrm>
            <a:off x="15364080" y="6406920"/>
            <a:ext cx="835200" cy="1332360"/>
          </a:xfrm>
          <a:custGeom>
            <a:avLst/>
            <a:gdLst>
              <a:gd name="textAreaLeft" fmla="*/ 0 w 835200"/>
              <a:gd name="textAreaRight" fmla="*/ 836280 w 835200"/>
              <a:gd name="textAreaTop" fmla="*/ 0 h 1332360"/>
              <a:gd name="textAreaBottom" fmla="*/ 1333440 h 1332360"/>
            </a:gdLst>
            <a:ahLst/>
            <a:cxnLst/>
            <a:rect l="textAreaLeft" t="textAreaTop" r="textAreaRight" b="textAreaBottom"/>
            <a:pathLst>
              <a:path w="836443" h="1333460">
                <a:moveTo>
                  <a:pt x="0" y="0"/>
                </a:moveTo>
                <a:lnTo>
                  <a:pt x="836444" y="0"/>
                </a:lnTo>
                <a:lnTo>
                  <a:pt x="836444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033" name="Google Shape;578;p12"/>
          <p:cNvGrpSpPr/>
          <p:nvPr/>
        </p:nvGrpSpPr>
        <p:grpSpPr>
          <a:xfrm>
            <a:off x="12341880" y="9059040"/>
            <a:ext cx="5850000" cy="1308960"/>
            <a:chOff x="12341880" y="9059040"/>
            <a:chExt cx="5850000" cy="1308960"/>
          </a:xfrm>
        </p:grpSpPr>
        <p:grpSp>
          <p:nvGrpSpPr>
            <p:cNvPr id="1034" name="Google Shape;579;p12"/>
            <p:cNvGrpSpPr/>
            <p:nvPr/>
          </p:nvGrpSpPr>
          <p:grpSpPr>
            <a:xfrm>
              <a:off x="16562880" y="9978480"/>
              <a:ext cx="1629000" cy="389520"/>
              <a:chOff x="16562880" y="9978480"/>
              <a:chExt cx="1629000" cy="389520"/>
            </a:xfrm>
          </p:grpSpPr>
          <p:sp>
            <p:nvSpPr>
              <p:cNvPr id="1035" name="Google Shape;580;p12"/>
              <p:cNvSpPr/>
              <p:nvPr/>
            </p:nvSpPr>
            <p:spPr>
              <a:xfrm rot="10800000">
                <a:off x="16562880" y="997848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36" name="Google Shape;581;p12"/>
              <p:cNvSpPr/>
              <p:nvPr/>
            </p:nvSpPr>
            <p:spPr>
              <a:xfrm rot="10800000">
                <a:off x="16562880" y="997884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037" name="Google Shape;582;p12"/>
            <p:cNvGrpSpPr/>
            <p:nvPr/>
          </p:nvGrpSpPr>
          <p:grpSpPr>
            <a:xfrm>
              <a:off x="14634000" y="9978480"/>
              <a:ext cx="1629000" cy="389520"/>
              <a:chOff x="14634000" y="9978480"/>
              <a:chExt cx="1629000" cy="389520"/>
            </a:xfrm>
          </p:grpSpPr>
          <p:sp>
            <p:nvSpPr>
              <p:cNvPr id="1038" name="Google Shape;583;p12"/>
              <p:cNvSpPr/>
              <p:nvPr/>
            </p:nvSpPr>
            <p:spPr>
              <a:xfrm rot="10800000">
                <a:off x="14634000" y="997848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39" name="Google Shape;584;p12"/>
              <p:cNvSpPr/>
              <p:nvPr/>
            </p:nvSpPr>
            <p:spPr>
              <a:xfrm rot="10800000">
                <a:off x="14634000" y="997884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040" name="Google Shape;585;p12"/>
            <p:cNvGrpSpPr/>
            <p:nvPr/>
          </p:nvGrpSpPr>
          <p:grpSpPr>
            <a:xfrm>
              <a:off x="15553800" y="9366480"/>
              <a:ext cx="1629000" cy="389160"/>
              <a:chOff x="15553800" y="9366480"/>
              <a:chExt cx="1629000" cy="389160"/>
            </a:xfrm>
          </p:grpSpPr>
          <p:sp>
            <p:nvSpPr>
              <p:cNvPr id="1041" name="Google Shape;586;p12"/>
              <p:cNvSpPr/>
              <p:nvPr/>
            </p:nvSpPr>
            <p:spPr>
              <a:xfrm rot="10800000">
                <a:off x="15553800" y="936648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42" name="Google Shape;587;p12"/>
              <p:cNvSpPr/>
              <p:nvPr/>
            </p:nvSpPr>
            <p:spPr>
              <a:xfrm rot="10800000">
                <a:off x="15553800" y="936648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043" name="Google Shape;588;p12"/>
            <p:cNvGrpSpPr/>
            <p:nvPr/>
          </p:nvGrpSpPr>
          <p:grpSpPr>
            <a:xfrm>
              <a:off x="13818960" y="9375120"/>
              <a:ext cx="1629000" cy="389160"/>
              <a:chOff x="13818960" y="9375120"/>
              <a:chExt cx="1629000" cy="389160"/>
            </a:xfrm>
          </p:grpSpPr>
          <p:sp>
            <p:nvSpPr>
              <p:cNvPr id="1044" name="Google Shape;589;p12"/>
              <p:cNvSpPr/>
              <p:nvPr/>
            </p:nvSpPr>
            <p:spPr>
              <a:xfrm rot="10800000">
                <a:off x="13818960" y="937512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45" name="Google Shape;590;p12"/>
              <p:cNvSpPr/>
              <p:nvPr/>
            </p:nvSpPr>
            <p:spPr>
              <a:xfrm rot="10800000">
                <a:off x="13818960" y="937512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046" name="Google Shape;591;p12"/>
            <p:cNvGrpSpPr/>
            <p:nvPr/>
          </p:nvGrpSpPr>
          <p:grpSpPr>
            <a:xfrm>
              <a:off x="13313880" y="9978480"/>
              <a:ext cx="892080" cy="389520"/>
              <a:chOff x="13313880" y="9978480"/>
              <a:chExt cx="892080" cy="389520"/>
            </a:xfrm>
          </p:grpSpPr>
          <p:sp>
            <p:nvSpPr>
              <p:cNvPr id="1047" name="Google Shape;592;p12"/>
              <p:cNvSpPr/>
              <p:nvPr/>
            </p:nvSpPr>
            <p:spPr>
              <a:xfrm rot="10800000">
                <a:off x="13313880" y="997848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48" name="Google Shape;593;p12"/>
              <p:cNvSpPr/>
              <p:nvPr/>
            </p:nvSpPr>
            <p:spPr>
              <a:xfrm rot="10800000">
                <a:off x="13313880" y="997884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049" name="Google Shape;594;p12"/>
            <p:cNvGrpSpPr/>
            <p:nvPr/>
          </p:nvGrpSpPr>
          <p:grpSpPr>
            <a:xfrm>
              <a:off x="12341880" y="9375120"/>
              <a:ext cx="892080" cy="389160"/>
              <a:chOff x="12341880" y="9375120"/>
              <a:chExt cx="892080" cy="389160"/>
            </a:xfrm>
          </p:grpSpPr>
          <p:sp>
            <p:nvSpPr>
              <p:cNvPr id="1050" name="Google Shape;595;p12"/>
              <p:cNvSpPr/>
              <p:nvPr/>
            </p:nvSpPr>
            <p:spPr>
              <a:xfrm rot="10800000">
                <a:off x="12341880" y="937512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51" name="Google Shape;596;p12"/>
              <p:cNvSpPr/>
              <p:nvPr/>
            </p:nvSpPr>
            <p:spPr>
              <a:xfrm rot="10800000">
                <a:off x="12341880" y="937512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052" name="Google Shape;597;p12"/>
            <p:cNvGrpSpPr/>
            <p:nvPr/>
          </p:nvGrpSpPr>
          <p:grpSpPr>
            <a:xfrm>
              <a:off x="17291160" y="9374760"/>
              <a:ext cx="900720" cy="372240"/>
              <a:chOff x="17291160" y="9374760"/>
              <a:chExt cx="900720" cy="372240"/>
            </a:xfrm>
          </p:grpSpPr>
          <p:sp>
            <p:nvSpPr>
              <p:cNvPr id="1053" name="Google Shape;598;p12"/>
              <p:cNvSpPr/>
              <p:nvPr/>
            </p:nvSpPr>
            <p:spPr>
              <a:xfrm rot="10800000">
                <a:off x="17291160" y="9375120"/>
                <a:ext cx="900720" cy="191160"/>
              </a:xfrm>
              <a:custGeom>
                <a:avLst/>
                <a:gdLst>
                  <a:gd name="textAreaLeft" fmla="*/ 0 w 900720"/>
                  <a:gd name="textAreaRight" fmla="*/ 901800 w 900720"/>
                  <a:gd name="textAreaTop" fmla="*/ 0 h 191160"/>
                  <a:gd name="textAreaBottom" fmla="*/ 192240 h 191160"/>
                </a:gdLst>
                <a:ahLst/>
                <a:cxnLst/>
                <a:rect l="textAreaLeft" t="textAreaTop" r="textAreaRight" b="textAreaBottom"/>
                <a:pathLst>
                  <a:path w="237523" h="50651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54" name="Google Shape;599;p12"/>
              <p:cNvSpPr/>
              <p:nvPr/>
            </p:nvSpPr>
            <p:spPr>
              <a:xfrm rot="10800000">
                <a:off x="17291160" y="9374760"/>
                <a:ext cx="900720" cy="372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055" name="Google Shape;600;p12"/>
            <p:cNvGrpSpPr/>
            <p:nvPr/>
          </p:nvGrpSpPr>
          <p:grpSpPr>
            <a:xfrm>
              <a:off x="14909760" y="9673920"/>
              <a:ext cx="3282120" cy="389160"/>
              <a:chOff x="14909760" y="9673920"/>
              <a:chExt cx="3282120" cy="389160"/>
            </a:xfrm>
          </p:grpSpPr>
          <p:sp>
            <p:nvSpPr>
              <p:cNvPr id="1056" name="Google Shape;601;p12"/>
              <p:cNvSpPr/>
              <p:nvPr/>
            </p:nvSpPr>
            <p:spPr>
              <a:xfrm rot="10800000">
                <a:off x="14909760" y="967392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57" name="Google Shape;602;p12"/>
              <p:cNvSpPr/>
              <p:nvPr/>
            </p:nvSpPr>
            <p:spPr>
              <a:xfrm rot="10800000">
                <a:off x="14909760" y="967392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058" name="Google Shape;603;p12"/>
            <p:cNvGrpSpPr/>
            <p:nvPr/>
          </p:nvGrpSpPr>
          <p:grpSpPr>
            <a:xfrm>
              <a:off x="14909760" y="9059040"/>
              <a:ext cx="3282120" cy="389160"/>
              <a:chOff x="14909760" y="9059040"/>
              <a:chExt cx="3282120" cy="389160"/>
            </a:xfrm>
          </p:grpSpPr>
          <p:sp>
            <p:nvSpPr>
              <p:cNvPr id="1059" name="Google Shape;604;p12"/>
              <p:cNvSpPr/>
              <p:nvPr/>
            </p:nvSpPr>
            <p:spPr>
              <a:xfrm rot="10800000">
                <a:off x="14909760" y="905904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60" name="Google Shape;605;p12"/>
              <p:cNvSpPr/>
              <p:nvPr/>
            </p:nvSpPr>
            <p:spPr>
              <a:xfrm rot="10800000">
                <a:off x="14909760" y="905904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1061" name="Google Shape;606;p12"/>
          <p:cNvGrpSpPr/>
          <p:nvPr/>
        </p:nvGrpSpPr>
        <p:grpSpPr>
          <a:xfrm>
            <a:off x="569160" y="425880"/>
            <a:ext cx="5850000" cy="1308960"/>
            <a:chOff x="569160" y="425880"/>
            <a:chExt cx="5850000" cy="1308960"/>
          </a:xfrm>
        </p:grpSpPr>
        <p:grpSp>
          <p:nvGrpSpPr>
            <p:cNvPr id="1062" name="Google Shape;607;p12"/>
            <p:cNvGrpSpPr/>
            <p:nvPr/>
          </p:nvGrpSpPr>
          <p:grpSpPr>
            <a:xfrm>
              <a:off x="569160" y="425880"/>
              <a:ext cx="1629000" cy="389160"/>
              <a:chOff x="569160" y="425880"/>
              <a:chExt cx="1629000" cy="389160"/>
            </a:xfrm>
          </p:grpSpPr>
          <p:sp>
            <p:nvSpPr>
              <p:cNvPr id="1063" name="Google Shape;608;p12"/>
              <p:cNvSpPr/>
              <p:nvPr/>
            </p:nvSpPr>
            <p:spPr>
              <a:xfrm>
                <a:off x="569160" y="60660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64" name="Google Shape;609;p12"/>
              <p:cNvSpPr/>
              <p:nvPr/>
            </p:nvSpPr>
            <p:spPr>
              <a:xfrm>
                <a:off x="569160" y="42588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065" name="Google Shape;610;p12"/>
            <p:cNvGrpSpPr/>
            <p:nvPr/>
          </p:nvGrpSpPr>
          <p:grpSpPr>
            <a:xfrm>
              <a:off x="2498040" y="425880"/>
              <a:ext cx="1629000" cy="389160"/>
              <a:chOff x="2498040" y="425880"/>
              <a:chExt cx="1629000" cy="389160"/>
            </a:xfrm>
          </p:grpSpPr>
          <p:sp>
            <p:nvSpPr>
              <p:cNvPr id="1066" name="Google Shape;611;p12"/>
              <p:cNvSpPr/>
              <p:nvPr/>
            </p:nvSpPr>
            <p:spPr>
              <a:xfrm>
                <a:off x="2498040" y="60660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67" name="Google Shape;612;p12"/>
              <p:cNvSpPr/>
              <p:nvPr/>
            </p:nvSpPr>
            <p:spPr>
              <a:xfrm>
                <a:off x="2498040" y="42588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068" name="Google Shape;613;p12"/>
            <p:cNvGrpSpPr/>
            <p:nvPr/>
          </p:nvGrpSpPr>
          <p:grpSpPr>
            <a:xfrm>
              <a:off x="1578240" y="1037880"/>
              <a:ext cx="1629000" cy="389520"/>
              <a:chOff x="1578240" y="1037880"/>
              <a:chExt cx="1629000" cy="389520"/>
            </a:xfrm>
          </p:grpSpPr>
          <p:sp>
            <p:nvSpPr>
              <p:cNvPr id="1069" name="Google Shape;614;p12"/>
              <p:cNvSpPr/>
              <p:nvPr/>
            </p:nvSpPr>
            <p:spPr>
              <a:xfrm>
                <a:off x="1578240" y="121896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70" name="Google Shape;615;p12"/>
              <p:cNvSpPr/>
              <p:nvPr/>
            </p:nvSpPr>
            <p:spPr>
              <a:xfrm>
                <a:off x="1578240" y="103788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071" name="Google Shape;616;p12"/>
            <p:cNvGrpSpPr/>
            <p:nvPr/>
          </p:nvGrpSpPr>
          <p:grpSpPr>
            <a:xfrm>
              <a:off x="3313080" y="1029600"/>
              <a:ext cx="1629000" cy="389160"/>
              <a:chOff x="3313080" y="1029600"/>
              <a:chExt cx="1629000" cy="389160"/>
            </a:xfrm>
          </p:grpSpPr>
          <p:sp>
            <p:nvSpPr>
              <p:cNvPr id="1072" name="Google Shape;617;p12"/>
              <p:cNvSpPr/>
              <p:nvPr/>
            </p:nvSpPr>
            <p:spPr>
              <a:xfrm>
                <a:off x="3313080" y="1210320"/>
                <a:ext cx="1629000" cy="208440"/>
              </a:xfrm>
              <a:custGeom>
                <a:avLst/>
                <a:gdLst>
                  <a:gd name="textAreaLeft" fmla="*/ 0 w 1629000"/>
                  <a:gd name="textAreaRight" fmla="*/ 1630080 w 162900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429306" h="55164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73" name="Google Shape;618;p12"/>
              <p:cNvSpPr/>
              <p:nvPr/>
            </p:nvSpPr>
            <p:spPr>
              <a:xfrm>
                <a:off x="3313080" y="1029600"/>
                <a:ext cx="162900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074" name="Google Shape;619;p12"/>
            <p:cNvGrpSpPr/>
            <p:nvPr/>
          </p:nvGrpSpPr>
          <p:grpSpPr>
            <a:xfrm>
              <a:off x="4555080" y="425880"/>
              <a:ext cx="892080" cy="389160"/>
              <a:chOff x="4555080" y="425880"/>
              <a:chExt cx="892080" cy="389160"/>
            </a:xfrm>
          </p:grpSpPr>
          <p:sp>
            <p:nvSpPr>
              <p:cNvPr id="1075" name="Google Shape;620;p12"/>
              <p:cNvSpPr/>
              <p:nvPr/>
            </p:nvSpPr>
            <p:spPr>
              <a:xfrm>
                <a:off x="4555080" y="60660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76" name="Google Shape;621;p12"/>
              <p:cNvSpPr/>
              <p:nvPr/>
            </p:nvSpPr>
            <p:spPr>
              <a:xfrm>
                <a:off x="4555080" y="42588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077" name="Google Shape;622;p12"/>
            <p:cNvGrpSpPr/>
            <p:nvPr/>
          </p:nvGrpSpPr>
          <p:grpSpPr>
            <a:xfrm>
              <a:off x="5527080" y="1029600"/>
              <a:ext cx="892080" cy="389160"/>
              <a:chOff x="5527080" y="1029600"/>
              <a:chExt cx="892080" cy="389160"/>
            </a:xfrm>
          </p:grpSpPr>
          <p:sp>
            <p:nvSpPr>
              <p:cNvPr id="1078" name="Google Shape;623;p12"/>
              <p:cNvSpPr/>
              <p:nvPr/>
            </p:nvSpPr>
            <p:spPr>
              <a:xfrm>
                <a:off x="5527080" y="1210320"/>
                <a:ext cx="892080" cy="208440"/>
              </a:xfrm>
              <a:custGeom>
                <a:avLst/>
                <a:gdLst>
                  <a:gd name="textAreaLeft" fmla="*/ 0 w 892080"/>
                  <a:gd name="textAreaRight" fmla="*/ 893160 w 89208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235266" h="55164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79" name="Google Shape;624;p12"/>
              <p:cNvSpPr/>
              <p:nvPr/>
            </p:nvSpPr>
            <p:spPr>
              <a:xfrm>
                <a:off x="5527080" y="1029600"/>
                <a:ext cx="89208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080" name="Google Shape;625;p12"/>
            <p:cNvGrpSpPr/>
            <p:nvPr/>
          </p:nvGrpSpPr>
          <p:grpSpPr>
            <a:xfrm>
              <a:off x="569160" y="1046520"/>
              <a:ext cx="900720" cy="372240"/>
              <a:chOff x="569160" y="1046520"/>
              <a:chExt cx="900720" cy="372240"/>
            </a:xfrm>
          </p:grpSpPr>
          <p:sp>
            <p:nvSpPr>
              <p:cNvPr id="1081" name="Google Shape;626;p12"/>
              <p:cNvSpPr/>
              <p:nvPr/>
            </p:nvSpPr>
            <p:spPr>
              <a:xfrm>
                <a:off x="569160" y="1227240"/>
                <a:ext cx="900720" cy="191160"/>
              </a:xfrm>
              <a:custGeom>
                <a:avLst/>
                <a:gdLst>
                  <a:gd name="textAreaLeft" fmla="*/ 0 w 900720"/>
                  <a:gd name="textAreaRight" fmla="*/ 901800 w 900720"/>
                  <a:gd name="textAreaTop" fmla="*/ 0 h 191160"/>
                  <a:gd name="textAreaBottom" fmla="*/ 192240 h 191160"/>
                </a:gdLst>
                <a:ahLst/>
                <a:cxnLst/>
                <a:rect l="textAreaLeft" t="textAreaTop" r="textAreaRight" b="textAreaBottom"/>
                <a:pathLst>
                  <a:path w="237523" h="50651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82" name="Google Shape;627;p12"/>
              <p:cNvSpPr/>
              <p:nvPr/>
            </p:nvSpPr>
            <p:spPr>
              <a:xfrm>
                <a:off x="569160" y="1046520"/>
                <a:ext cx="900720" cy="372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083" name="Google Shape;628;p12"/>
            <p:cNvGrpSpPr/>
            <p:nvPr/>
          </p:nvGrpSpPr>
          <p:grpSpPr>
            <a:xfrm>
              <a:off x="569160" y="730440"/>
              <a:ext cx="3282120" cy="389520"/>
              <a:chOff x="569160" y="730440"/>
              <a:chExt cx="3282120" cy="389520"/>
            </a:xfrm>
          </p:grpSpPr>
          <p:sp>
            <p:nvSpPr>
              <p:cNvPr id="1084" name="Google Shape;629;p12"/>
              <p:cNvSpPr/>
              <p:nvPr/>
            </p:nvSpPr>
            <p:spPr>
              <a:xfrm>
                <a:off x="569160" y="91152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85" name="Google Shape;630;p12"/>
              <p:cNvSpPr/>
              <p:nvPr/>
            </p:nvSpPr>
            <p:spPr>
              <a:xfrm>
                <a:off x="569160" y="73044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086" name="Google Shape;631;p12"/>
            <p:cNvGrpSpPr/>
            <p:nvPr/>
          </p:nvGrpSpPr>
          <p:grpSpPr>
            <a:xfrm>
              <a:off x="569160" y="1345320"/>
              <a:ext cx="3282120" cy="389520"/>
              <a:chOff x="569160" y="1345320"/>
              <a:chExt cx="3282120" cy="389520"/>
            </a:xfrm>
          </p:grpSpPr>
          <p:sp>
            <p:nvSpPr>
              <p:cNvPr id="1087" name="Google Shape;632;p12"/>
              <p:cNvSpPr/>
              <p:nvPr/>
            </p:nvSpPr>
            <p:spPr>
              <a:xfrm>
                <a:off x="569160" y="1526400"/>
                <a:ext cx="3282120" cy="208440"/>
              </a:xfrm>
              <a:custGeom>
                <a:avLst/>
                <a:gdLst>
                  <a:gd name="textAreaLeft" fmla="*/ 0 w 3282120"/>
                  <a:gd name="textAreaRight" fmla="*/ 3283200 w 3282120"/>
                  <a:gd name="textAreaTop" fmla="*/ 0 h 208440"/>
                  <a:gd name="textAreaBottom" fmla="*/ 209520 h 208440"/>
                </a:gdLst>
                <a:ahLst/>
                <a:cxnLst/>
                <a:rect l="textAreaLeft" t="textAreaTop" r="textAreaRight" b="textAreaBottom"/>
                <a:pathLst>
                  <a:path w="864681" h="55164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088" name="Google Shape;633;p12"/>
              <p:cNvSpPr/>
              <p:nvPr/>
            </p:nvSpPr>
            <p:spPr>
              <a:xfrm>
                <a:off x="569160" y="1345320"/>
                <a:ext cx="3282120" cy="389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endParaRPr b="0" lang="en-GB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pic>
        <p:nvPicPr>
          <p:cNvPr id="1089" name="" descr=""/>
          <p:cNvPicPr/>
          <p:nvPr/>
        </p:nvPicPr>
        <p:blipFill>
          <a:blip r:embed="rId3"/>
          <a:stretch/>
        </p:blipFill>
        <p:spPr>
          <a:xfrm>
            <a:off x="6267960" y="2407320"/>
            <a:ext cx="4745160" cy="4745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0" name=""/>
          <p:cNvSpPr txBox="1"/>
          <p:nvPr/>
        </p:nvSpPr>
        <p:spPr>
          <a:xfrm>
            <a:off x="2433960" y="6646320"/>
            <a:ext cx="1899000" cy="5461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0" lang="es-CO" sz="3200" strike="noStrike" u="none">
                <a:solidFill>
                  <a:srgbClr val="000000"/>
                </a:solidFill>
                <a:effectLst/>
                <a:uFillTx/>
                <a:latin typeface="Arial"/>
                <a:hlinkClick r:id="rId4"/>
              </a:rPr>
              <a:t>Ohmyzsh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91" name="" descr=""/>
          <p:cNvPicPr/>
          <p:nvPr/>
        </p:nvPicPr>
        <p:blipFill>
          <a:blip r:embed="rId5"/>
          <a:stretch/>
        </p:blipFill>
        <p:spPr>
          <a:xfrm>
            <a:off x="11013120" y="5874480"/>
            <a:ext cx="3191040" cy="1968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2" name=""/>
          <p:cNvSpPr txBox="1"/>
          <p:nvPr/>
        </p:nvSpPr>
        <p:spPr>
          <a:xfrm>
            <a:off x="2476440" y="8445600"/>
            <a:ext cx="4207320" cy="5461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0" lang="es-CO" sz="3200" strike="noStrike" u="none">
                <a:solidFill>
                  <a:srgbClr val="000000"/>
                </a:solidFill>
                <a:effectLst/>
                <a:uFillTx/>
                <a:latin typeface="Arial"/>
                <a:hlinkClick r:id="rId6"/>
              </a:rPr>
              <a:t>Imagenes para codigo</a:t>
            </a:r>
            <a:endParaRPr b="0" lang="es-CO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93" name="" descr=""/>
          <p:cNvPicPr/>
          <p:nvPr/>
        </p:nvPicPr>
        <p:blipFill>
          <a:blip r:embed="rId7"/>
          <a:stretch/>
        </p:blipFill>
        <p:spPr>
          <a:xfrm>
            <a:off x="7398360" y="8092080"/>
            <a:ext cx="5742000" cy="1148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Programming Lesson Presentation">
  <a:themeElements>
    <a:clrScheme name="Office">
      <a:dk1>
        <a:srgbClr val="000000"/>
      </a:dk1>
      <a:lt1>
        <a:srgbClr val="ffffff"/>
      </a:lt1>
      <a:dk2>
        <a:srgbClr val="888888"/>
      </a:dk2>
      <a:lt2>
        <a:srgbClr val="a6a6a6"/>
      </a:lt2>
      <a:accent1>
        <a:srgbClr val="bbbbbb"/>
      </a:accent1>
      <a:accent2>
        <a:srgbClr val="e9e9e9"/>
      </a:accent2>
      <a:accent3>
        <a:srgbClr val="f6836b"/>
      </a:accent3>
      <a:accent4>
        <a:srgbClr val="ed7843"/>
      </a:accent4>
      <a:accent5>
        <a:srgbClr val="fffef8"/>
      </a:accent5>
      <a:accent6>
        <a:srgbClr val="5ec9cc"/>
      </a:accent6>
      <a:hlink>
        <a:srgbClr val="ff4f63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gramming Lesson Presentation">
  <a:themeElements>
    <a:clrScheme name="Office">
      <a:dk1>
        <a:srgbClr val="000000"/>
      </a:dk1>
      <a:lt1>
        <a:srgbClr val="ffffff"/>
      </a:lt1>
      <a:dk2>
        <a:srgbClr val="888888"/>
      </a:dk2>
      <a:lt2>
        <a:srgbClr val="a6a6a6"/>
      </a:lt2>
      <a:accent1>
        <a:srgbClr val="bbbbbb"/>
      </a:accent1>
      <a:accent2>
        <a:srgbClr val="e9e9e9"/>
      </a:accent2>
      <a:accent3>
        <a:srgbClr val="f6836b"/>
      </a:accent3>
      <a:accent4>
        <a:srgbClr val="ed7843"/>
      </a:accent4>
      <a:accent5>
        <a:srgbClr val="fffef8"/>
      </a:accent5>
      <a:accent6>
        <a:srgbClr val="5ec9cc"/>
      </a:accent6>
      <a:hlink>
        <a:srgbClr val="ff4f63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787</TotalTime>
  <Application>LibreOffice/25.2.4.3$Linux_X86_64 LibreOffice_project/520$Build-3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2025-06-28T20:02:50Z</dcterms:modified>
  <cp:revision>14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